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Barlow Condensed Bold" pitchFamily="2" charset="77"/>
      <p:regular r:id="rId12"/>
      <p:bold r:id="rId13"/>
    </p:embeddedFont>
    <p:embeddedFont>
      <p:font typeface="Barlow Condensed Medium" pitchFamily="2" charset="77"/>
      <p:regular r:id="rId14"/>
    </p:embeddedFont>
    <p:embeddedFont>
      <p:font typeface="Barlow Condensed Semi-Bold" pitchFamily="2" charset="77"/>
      <p:regular r:id="rId15"/>
    </p:embeddedFont>
    <p:embeddedFont>
      <p:font typeface="Barlow SemiCondensed Medium" pitchFamily="2" charset="77"/>
      <p:regular r:id="rId16"/>
    </p:embeddedFont>
    <p:embeddedFont>
      <p:font typeface="Trade Gothic" panose="020B0806000000000000" pitchFamily="3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577" autoAdjust="0"/>
  </p:normalViewPr>
  <p:slideViewPr>
    <p:cSldViewPr>
      <p:cViewPr varScale="1">
        <p:scale>
          <a:sx n="73" d="100"/>
          <a:sy n="73" d="100"/>
        </p:scale>
        <p:origin x="704" y="2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09.03.2026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Masa expected 2025-2026 = 12,700. Morasha = 1300. Chayil =45. NOT COUNTING: Volunteers = 4500, Chayil virtual seminars =800</a:t>
            </a:r>
          </a:p>
          <a:p>
            <a:r>
              <a:rPr lang="en-US"/>
              <a:t>Jready participants= 4766, Eshkol = 1500 students, Group Interventions = 7500 (which leaves 9500 FVOT)</a:t>
            </a:r>
          </a:p>
          <a:p>
            <a:r>
              <a:rPr lang="en-US"/>
              <a:t>2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67, 70, 30, 34</a:t>
            </a:r>
          </a:p>
          <a:p>
            <a:r>
              <a:rPr lang="en-US"/>
              <a:t>3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ADD # OF RESERVISTS </a:t>
            </a:r>
          </a:p>
          <a:p>
            <a:r>
              <a:rPr lang="en-US"/>
              <a:t>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To conclude, I started with thank you and I am going to end with thank you. We are in a period in history which enables us to take part in some of the biggest work in shaping and healing the Jewish people. It is a privilege to be in this position, and it is privilege to do so alongside all of you. </a:t>
            </a:r>
          </a:p>
          <a:p>
            <a:r>
              <a:rPr lang="en-US"/>
              <a:t>If I get two final words, they are תודה רבה</a:t>
            </a:r>
          </a:p>
          <a:p>
            <a:r>
              <a:rPr lang="en-US"/>
              <a:t>But if I get three final words, they are "We need more". </a:t>
            </a:r>
          </a:p>
          <a:p>
            <a:endParaRPr lang="en-US"/>
          </a:p>
          <a:p>
            <a:r>
              <a:rPr lang="en-US"/>
              <a:t>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3/9/26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15165" b="1516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0151" y="-49382"/>
            <a:ext cx="18288000" cy="10287000"/>
            <a:chOff x="0" y="0"/>
            <a:chExt cx="24384000" cy="137160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gradFill rotWithShape="1">
              <a:gsLst>
                <a:gs pos="0">
                  <a:srgbClr val="012ABA">
                    <a:alpha val="50000"/>
                  </a:srgbClr>
                </a:gs>
                <a:gs pos="100000">
                  <a:srgbClr val="012ABA">
                    <a:alpha val="5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8879481" y="848325"/>
            <a:ext cx="10336378" cy="8540963"/>
            <a:chOff x="0" y="0"/>
            <a:chExt cx="13781837" cy="113879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781787" cy="11387963"/>
            </a:xfrm>
            <a:custGeom>
              <a:avLst/>
              <a:gdLst/>
              <a:ahLst/>
              <a:cxnLst/>
              <a:rect l="l" t="t" r="r" b="b"/>
              <a:pathLst>
                <a:path w="13781787" h="11387963">
                  <a:moveTo>
                    <a:pt x="0" y="0"/>
                  </a:moveTo>
                  <a:lnTo>
                    <a:pt x="13781787" y="0"/>
                  </a:lnTo>
                  <a:lnTo>
                    <a:pt x="13781787" y="11387963"/>
                  </a:lnTo>
                  <a:lnTo>
                    <a:pt x="0" y="11387963"/>
                  </a:lnTo>
                  <a:close/>
                </a:path>
              </a:pathLst>
            </a:custGeom>
            <a:gradFill rotWithShape="1">
              <a:gsLst>
                <a:gs pos="0">
                  <a:srgbClr val="1355CA">
                    <a:alpha val="0"/>
                  </a:srgbClr>
                </a:gs>
                <a:gs pos="73000">
                  <a:srgbClr val="1355CA">
                    <a:alpha val="64000"/>
                  </a:srgbClr>
                </a:gs>
              </a:gsLst>
              <a:lin ang="5400000"/>
            </a:gra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788572" y="4660345"/>
            <a:ext cx="14348820" cy="25390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917"/>
              </a:lnSpc>
            </a:pPr>
            <a:r>
              <a:rPr lang="en-US" sz="16597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The Jewish Agency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969025" y="2489529"/>
            <a:ext cx="6349951" cy="1518032"/>
            <a:chOff x="0" y="0"/>
            <a:chExt cx="8466601" cy="2024043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1833549" cy="2016971"/>
              <a:chOff x="0" y="0"/>
              <a:chExt cx="7933995" cy="8727681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1063301" y="4145025"/>
                <a:ext cx="1337001" cy="1215898"/>
              </a:xfrm>
              <a:custGeom>
                <a:avLst/>
                <a:gdLst/>
                <a:ahLst/>
                <a:cxnLst/>
                <a:rect l="l" t="t" r="r" b="b"/>
                <a:pathLst>
                  <a:path w="1337001" h="1215898">
                    <a:moveTo>
                      <a:pt x="971748" y="333883"/>
                    </a:moveTo>
                    <a:lnTo>
                      <a:pt x="722447" y="0"/>
                    </a:lnTo>
                    <a:lnTo>
                      <a:pt x="8580" y="1131315"/>
                    </a:lnTo>
                    <a:cubicBezTo>
                      <a:pt x="-14534" y="1167891"/>
                      <a:pt x="11755" y="1215897"/>
                      <a:pt x="55189" y="1215897"/>
                    </a:cubicBezTo>
                    <a:lnTo>
                      <a:pt x="1112464" y="1215897"/>
                    </a:lnTo>
                    <a:lnTo>
                      <a:pt x="1337000" y="826897"/>
                    </a:lnTo>
                    <a:lnTo>
                      <a:pt x="760674" y="826897"/>
                    </a:lnTo>
                    <a:cubicBezTo>
                      <a:pt x="717367" y="826897"/>
                      <a:pt x="690951" y="779017"/>
                      <a:pt x="714065" y="742315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" name="Freeform 11"/>
              <p:cNvSpPr/>
              <p:nvPr/>
            </p:nvSpPr>
            <p:spPr>
              <a:xfrm>
                <a:off x="4130296" y="5230899"/>
                <a:ext cx="1542162" cy="3433164"/>
              </a:xfrm>
              <a:custGeom>
                <a:avLst/>
                <a:gdLst/>
                <a:ahLst/>
                <a:cxnLst/>
                <a:rect l="l" t="t" r="r" b="b"/>
                <a:pathLst>
                  <a:path w="1542162" h="3433164">
                    <a:moveTo>
                      <a:pt x="268605" y="2785338"/>
                    </a:moveTo>
                    <a:lnTo>
                      <a:pt x="268605" y="2353030"/>
                    </a:lnTo>
                    <a:lnTo>
                      <a:pt x="268605" y="2219680"/>
                    </a:lnTo>
                    <a:lnTo>
                      <a:pt x="268605" y="2219553"/>
                    </a:lnTo>
                    <a:lnTo>
                      <a:pt x="1259079" y="1350492"/>
                    </a:lnTo>
                    <a:lnTo>
                      <a:pt x="1542162" y="1102207"/>
                    </a:lnTo>
                    <a:lnTo>
                      <a:pt x="1542162" y="412344"/>
                    </a:lnTo>
                    <a:lnTo>
                      <a:pt x="1542162" y="409550"/>
                    </a:lnTo>
                    <a:lnTo>
                      <a:pt x="1310514" y="9119"/>
                    </a:lnTo>
                    <a:cubicBezTo>
                      <a:pt x="1301243" y="-6883"/>
                      <a:pt x="1276859" y="-533"/>
                      <a:pt x="1276859" y="18136"/>
                    </a:cubicBezTo>
                    <a:lnTo>
                      <a:pt x="1276859" y="653136"/>
                    </a:lnTo>
                    <a:cubicBezTo>
                      <a:pt x="1276859" y="719557"/>
                      <a:pt x="1251967" y="783438"/>
                      <a:pt x="1207517" y="832714"/>
                    </a:cubicBezTo>
                    <a:lnTo>
                      <a:pt x="86106" y="1872970"/>
                    </a:lnTo>
                    <a:cubicBezTo>
                      <a:pt x="30861" y="1933930"/>
                      <a:pt x="0" y="2013432"/>
                      <a:pt x="0" y="2095855"/>
                    </a:cubicBezTo>
                    <a:lnTo>
                      <a:pt x="0" y="3433164"/>
                    </a:lnTo>
                    <a:lnTo>
                      <a:pt x="268732" y="3433164"/>
                    </a:lnTo>
                    <a:close/>
                  </a:path>
                </a:pathLst>
              </a:custGeom>
              <a:solidFill>
                <a:srgbClr val="E7332C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2"/>
              <p:cNvSpPr/>
              <p:nvPr/>
            </p:nvSpPr>
            <p:spPr>
              <a:xfrm>
                <a:off x="4398901" y="5640322"/>
                <a:ext cx="1538098" cy="3023869"/>
              </a:xfrm>
              <a:custGeom>
                <a:avLst/>
                <a:gdLst/>
                <a:ahLst/>
                <a:cxnLst/>
                <a:rect l="l" t="t" r="r" b="b"/>
                <a:pathLst>
                  <a:path w="1538098" h="3023869">
                    <a:moveTo>
                      <a:pt x="1273557" y="0"/>
                    </a:moveTo>
                    <a:lnTo>
                      <a:pt x="1273557" y="2921"/>
                    </a:lnTo>
                    <a:lnTo>
                      <a:pt x="1273557" y="692784"/>
                    </a:lnTo>
                    <a:lnTo>
                      <a:pt x="990474" y="941196"/>
                    </a:lnTo>
                    <a:lnTo>
                      <a:pt x="0" y="1810257"/>
                    </a:lnTo>
                    <a:lnTo>
                      <a:pt x="0" y="3023869"/>
                    </a:lnTo>
                    <a:lnTo>
                      <a:pt x="444246" y="3023869"/>
                    </a:lnTo>
                    <a:cubicBezTo>
                      <a:pt x="480060" y="3023869"/>
                      <a:pt x="509016" y="2994913"/>
                      <a:pt x="509016" y="2959099"/>
                    </a:cubicBezTo>
                    <a:lnTo>
                      <a:pt x="509016" y="2322321"/>
                    </a:lnTo>
                    <a:cubicBezTo>
                      <a:pt x="509016" y="2253105"/>
                      <a:pt x="536956" y="2187066"/>
                      <a:pt x="586232" y="2138679"/>
                    </a:cubicBezTo>
                    <a:lnTo>
                      <a:pt x="1440054" y="1401571"/>
                    </a:lnTo>
                    <a:cubicBezTo>
                      <a:pt x="1502665" y="1340230"/>
                      <a:pt x="1538098" y="1256283"/>
                      <a:pt x="1538098" y="1168780"/>
                    </a:cubicBezTo>
                    <a:lnTo>
                      <a:pt x="1538098" y="518668"/>
                    </a:lnTo>
                    <a:cubicBezTo>
                      <a:pt x="1538098" y="482727"/>
                      <a:pt x="1528700" y="447040"/>
                      <a:pt x="1510666" y="415798"/>
                    </a:cubicBezTo>
                    <a:close/>
                  </a:path>
                </a:pathLst>
              </a:custGeom>
              <a:solidFill>
                <a:srgbClr val="FF902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3"/>
              <p:cNvSpPr/>
              <p:nvPr/>
            </p:nvSpPr>
            <p:spPr>
              <a:xfrm>
                <a:off x="2261617" y="5230808"/>
                <a:ext cx="1542035" cy="3433383"/>
              </a:xfrm>
              <a:custGeom>
                <a:avLst/>
                <a:gdLst/>
                <a:ahLst/>
                <a:cxnLst/>
                <a:rect l="l" t="t" r="r" b="b"/>
                <a:pathLst>
                  <a:path w="1542035" h="3433383">
                    <a:moveTo>
                      <a:pt x="334772" y="832678"/>
                    </a:moveTo>
                    <a:cubicBezTo>
                      <a:pt x="290068" y="783529"/>
                      <a:pt x="265430" y="719521"/>
                      <a:pt x="265430" y="653227"/>
                    </a:cubicBezTo>
                    <a:lnTo>
                      <a:pt x="265430" y="18100"/>
                    </a:lnTo>
                    <a:cubicBezTo>
                      <a:pt x="265430" y="-442"/>
                      <a:pt x="240919" y="-6919"/>
                      <a:pt x="231775" y="9083"/>
                    </a:cubicBezTo>
                    <a:lnTo>
                      <a:pt x="0" y="409641"/>
                    </a:lnTo>
                    <a:lnTo>
                      <a:pt x="0" y="412308"/>
                    </a:lnTo>
                    <a:lnTo>
                      <a:pt x="0" y="1102298"/>
                    </a:lnTo>
                    <a:lnTo>
                      <a:pt x="283083" y="1350583"/>
                    </a:lnTo>
                    <a:lnTo>
                      <a:pt x="1273557" y="2219771"/>
                    </a:lnTo>
                    <a:lnTo>
                      <a:pt x="1273557" y="2353248"/>
                    </a:lnTo>
                    <a:lnTo>
                      <a:pt x="1273557" y="2785429"/>
                    </a:lnTo>
                    <a:lnTo>
                      <a:pt x="1273557" y="3433383"/>
                    </a:lnTo>
                    <a:lnTo>
                      <a:pt x="1542035" y="3433383"/>
                    </a:lnTo>
                    <a:lnTo>
                      <a:pt x="1542035" y="2095946"/>
                    </a:lnTo>
                    <a:cubicBezTo>
                      <a:pt x="1542035" y="2013523"/>
                      <a:pt x="1511301" y="1934021"/>
                      <a:pt x="1455929" y="1873061"/>
                    </a:cubicBezTo>
                    <a:close/>
                  </a:path>
                </a:pathLst>
              </a:custGeom>
              <a:solidFill>
                <a:srgbClr val="E7332C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4"/>
              <p:cNvSpPr/>
              <p:nvPr/>
            </p:nvSpPr>
            <p:spPr>
              <a:xfrm>
                <a:off x="1997203" y="5640449"/>
                <a:ext cx="1537970" cy="3023615"/>
              </a:xfrm>
              <a:custGeom>
                <a:avLst/>
                <a:gdLst/>
                <a:ahLst/>
                <a:cxnLst/>
                <a:rect l="l" t="t" r="r" b="b"/>
                <a:pathLst>
                  <a:path w="1537970" h="3023615">
                    <a:moveTo>
                      <a:pt x="1537970" y="1810130"/>
                    </a:moveTo>
                    <a:lnTo>
                      <a:pt x="547370" y="940942"/>
                    </a:lnTo>
                    <a:lnTo>
                      <a:pt x="264414" y="692657"/>
                    </a:lnTo>
                    <a:lnTo>
                      <a:pt x="264414" y="2794"/>
                    </a:lnTo>
                    <a:lnTo>
                      <a:pt x="264414" y="0"/>
                    </a:lnTo>
                    <a:lnTo>
                      <a:pt x="27178" y="415798"/>
                    </a:lnTo>
                    <a:cubicBezTo>
                      <a:pt x="9398" y="447040"/>
                      <a:pt x="0" y="482600"/>
                      <a:pt x="0" y="518541"/>
                    </a:cubicBezTo>
                    <a:lnTo>
                      <a:pt x="0" y="1168400"/>
                    </a:lnTo>
                    <a:cubicBezTo>
                      <a:pt x="0" y="1256029"/>
                      <a:pt x="35179" y="1340104"/>
                      <a:pt x="97917" y="1401191"/>
                    </a:cubicBezTo>
                    <a:lnTo>
                      <a:pt x="951611" y="2138426"/>
                    </a:lnTo>
                    <a:cubicBezTo>
                      <a:pt x="1001014" y="2186813"/>
                      <a:pt x="1028954" y="2252978"/>
                      <a:pt x="1028954" y="2322194"/>
                    </a:cubicBezTo>
                    <a:lnTo>
                      <a:pt x="1028954" y="2958972"/>
                    </a:lnTo>
                    <a:cubicBezTo>
                      <a:pt x="1028954" y="2994786"/>
                      <a:pt x="1057910" y="3023615"/>
                      <a:pt x="1093597" y="3023615"/>
                    </a:cubicBezTo>
                    <a:lnTo>
                      <a:pt x="1537970" y="3023615"/>
                    </a:lnTo>
                    <a:close/>
                  </a:path>
                </a:pathLst>
              </a:custGeom>
              <a:solidFill>
                <a:srgbClr val="FF9027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5"/>
              <p:cNvSpPr/>
              <p:nvPr/>
            </p:nvSpPr>
            <p:spPr>
              <a:xfrm>
                <a:off x="5533520" y="4167503"/>
                <a:ext cx="1337181" cy="1193419"/>
              </a:xfrm>
              <a:custGeom>
                <a:avLst/>
                <a:gdLst/>
                <a:ahLst/>
                <a:cxnLst/>
                <a:rect l="l" t="t" r="r" b="b"/>
                <a:pathLst>
                  <a:path w="1337181" h="1193419">
                    <a:moveTo>
                      <a:pt x="379603" y="333883"/>
                    </a:moveTo>
                    <a:lnTo>
                      <a:pt x="628904" y="0"/>
                    </a:lnTo>
                    <a:lnTo>
                      <a:pt x="1328547" y="1108837"/>
                    </a:lnTo>
                    <a:cubicBezTo>
                      <a:pt x="1351788" y="1145540"/>
                      <a:pt x="1325372" y="1193419"/>
                      <a:pt x="1281938" y="1193419"/>
                    </a:cubicBezTo>
                    <a:lnTo>
                      <a:pt x="224663" y="1193419"/>
                    </a:lnTo>
                    <a:lnTo>
                      <a:pt x="0" y="804292"/>
                    </a:lnTo>
                    <a:lnTo>
                      <a:pt x="576580" y="804292"/>
                    </a:lnTo>
                    <a:cubicBezTo>
                      <a:pt x="620014" y="804292"/>
                      <a:pt x="646303" y="756667"/>
                      <a:pt x="623062" y="71983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6"/>
              <p:cNvSpPr/>
              <p:nvPr/>
            </p:nvSpPr>
            <p:spPr>
              <a:xfrm>
                <a:off x="1841755" y="63500"/>
                <a:ext cx="4264535" cy="3316096"/>
              </a:xfrm>
              <a:custGeom>
                <a:avLst/>
                <a:gdLst/>
                <a:ahLst/>
                <a:cxnLst/>
                <a:rect l="l" t="t" r="r" b="b"/>
                <a:pathLst>
                  <a:path w="4264535" h="3316096">
                    <a:moveTo>
                      <a:pt x="0" y="2959734"/>
                    </a:moveTo>
                    <a:lnTo>
                      <a:pt x="249301" y="3293617"/>
                    </a:lnTo>
                    <a:lnTo>
                      <a:pt x="2090421" y="736092"/>
                    </a:lnTo>
                    <a:cubicBezTo>
                      <a:pt x="2106550" y="710565"/>
                      <a:pt x="2144015" y="710565"/>
                      <a:pt x="2160144" y="736092"/>
                    </a:cubicBezTo>
                    <a:lnTo>
                      <a:pt x="4015361" y="3316096"/>
                    </a:lnTo>
                    <a:lnTo>
                      <a:pt x="4264535" y="2982213"/>
                    </a:lnTo>
                    <a:lnTo>
                      <a:pt x="2171828" y="25654"/>
                    </a:lnTo>
                    <a:cubicBezTo>
                      <a:pt x="2160906" y="8509"/>
                      <a:pt x="2143126" y="0"/>
                      <a:pt x="2125219" y="0"/>
                    </a:cubicBezTo>
                    <a:cubicBezTo>
                      <a:pt x="2107312" y="0"/>
                      <a:pt x="2089405" y="8509"/>
                      <a:pt x="2078610" y="25654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7"/>
              <p:cNvSpPr/>
              <p:nvPr/>
            </p:nvSpPr>
            <p:spPr>
              <a:xfrm>
                <a:off x="2195196" y="1096518"/>
                <a:ext cx="3557907" cy="2756280"/>
              </a:xfrm>
              <a:custGeom>
                <a:avLst/>
                <a:gdLst/>
                <a:ahLst/>
                <a:cxnLst/>
                <a:rect l="l" t="t" r="r" b="b"/>
                <a:pathLst>
                  <a:path w="3557907" h="2756280">
                    <a:moveTo>
                      <a:pt x="1818387" y="25781"/>
                    </a:moveTo>
                    <a:cubicBezTo>
                      <a:pt x="1807592" y="8636"/>
                      <a:pt x="1789685" y="0"/>
                      <a:pt x="1771778" y="0"/>
                    </a:cubicBezTo>
                    <a:cubicBezTo>
                      <a:pt x="1753871" y="0"/>
                      <a:pt x="1736091" y="8509"/>
                      <a:pt x="1725169" y="25781"/>
                    </a:cubicBezTo>
                    <a:lnTo>
                      <a:pt x="0" y="2400172"/>
                    </a:lnTo>
                    <a:lnTo>
                      <a:pt x="248920" y="2733674"/>
                    </a:lnTo>
                    <a:lnTo>
                      <a:pt x="1725169" y="754633"/>
                    </a:lnTo>
                    <a:cubicBezTo>
                      <a:pt x="1746759" y="720343"/>
                      <a:pt x="1796797" y="720343"/>
                      <a:pt x="1818387" y="754633"/>
                    </a:cubicBezTo>
                    <a:lnTo>
                      <a:pt x="3308606" y="2756280"/>
                    </a:lnTo>
                    <a:lnTo>
                      <a:pt x="3557907" y="242239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8"/>
              <p:cNvSpPr/>
              <p:nvPr/>
            </p:nvSpPr>
            <p:spPr>
              <a:xfrm>
                <a:off x="339118" y="1859787"/>
                <a:ext cx="7287063" cy="4917311"/>
              </a:xfrm>
              <a:custGeom>
                <a:avLst/>
                <a:gdLst/>
                <a:ahLst/>
                <a:cxnLst/>
                <a:rect l="l" t="t" r="r" b="b"/>
                <a:pathLst>
                  <a:path w="7287063" h="4917311">
                    <a:moveTo>
                      <a:pt x="7276060" y="88138"/>
                    </a:moveTo>
                    <a:cubicBezTo>
                      <a:pt x="7303111" y="51690"/>
                      <a:pt x="7277203" y="0"/>
                      <a:pt x="7231864" y="0"/>
                    </a:cubicBezTo>
                    <a:lnTo>
                      <a:pt x="5129251" y="0"/>
                    </a:lnTo>
                    <a:lnTo>
                      <a:pt x="5407635" y="389001"/>
                    </a:lnTo>
                    <a:lnTo>
                      <a:pt x="6456274" y="389001"/>
                    </a:lnTo>
                    <a:cubicBezTo>
                      <a:pt x="6501613" y="389001"/>
                      <a:pt x="6527521" y="440690"/>
                      <a:pt x="6500470" y="477139"/>
                    </a:cubicBezTo>
                    <a:lnTo>
                      <a:pt x="3687800" y="4244974"/>
                    </a:lnTo>
                    <a:cubicBezTo>
                      <a:pt x="3665829" y="4274565"/>
                      <a:pt x="3621506" y="4274565"/>
                      <a:pt x="3599535" y="4244974"/>
                    </a:cubicBezTo>
                    <a:lnTo>
                      <a:pt x="786991" y="477139"/>
                    </a:lnTo>
                    <a:cubicBezTo>
                      <a:pt x="759813" y="440817"/>
                      <a:pt x="785849" y="389001"/>
                      <a:pt x="831061" y="389001"/>
                    </a:cubicBezTo>
                    <a:lnTo>
                      <a:pt x="1849093" y="389001"/>
                    </a:lnTo>
                    <a:lnTo>
                      <a:pt x="2126842" y="0"/>
                    </a:lnTo>
                    <a:lnTo>
                      <a:pt x="55344" y="0"/>
                    </a:lnTo>
                    <a:cubicBezTo>
                      <a:pt x="9751" y="0"/>
                      <a:pt x="-16030" y="51689"/>
                      <a:pt x="11021" y="88138"/>
                    </a:cubicBezTo>
                    <a:lnTo>
                      <a:pt x="3599535" y="4895214"/>
                    </a:lnTo>
                    <a:cubicBezTo>
                      <a:pt x="3610457" y="4909946"/>
                      <a:pt x="3627094" y="4917312"/>
                      <a:pt x="3643604" y="4917312"/>
                    </a:cubicBezTo>
                    <a:cubicBezTo>
                      <a:pt x="3660241" y="4917312"/>
                      <a:pt x="3676878" y="4909946"/>
                      <a:pt x="3687800" y="4895214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9"/>
              <p:cNvSpPr/>
              <p:nvPr/>
            </p:nvSpPr>
            <p:spPr>
              <a:xfrm>
                <a:off x="63556" y="3671696"/>
                <a:ext cx="2018102" cy="2240533"/>
              </a:xfrm>
              <a:custGeom>
                <a:avLst/>
                <a:gdLst/>
                <a:ahLst/>
                <a:cxnLst/>
                <a:rect l="l" t="t" r="r" b="b"/>
                <a:pathLst>
                  <a:path w="2018102" h="2240533">
                    <a:moveTo>
                      <a:pt x="734258" y="1851405"/>
                    </a:moveTo>
                    <a:cubicBezTo>
                      <a:pt x="702254" y="1851405"/>
                      <a:pt x="682696" y="1816099"/>
                      <a:pt x="699968" y="1789175"/>
                    </a:cubicBezTo>
                    <a:lnTo>
                      <a:pt x="1618179" y="333883"/>
                    </a:lnTo>
                    <a:lnTo>
                      <a:pt x="1369005" y="0"/>
                    </a:lnTo>
                    <a:lnTo>
                      <a:pt x="8580" y="2155951"/>
                    </a:lnTo>
                    <a:cubicBezTo>
                      <a:pt x="-14534" y="2192654"/>
                      <a:pt x="11755" y="2240533"/>
                      <a:pt x="55189" y="2240533"/>
                    </a:cubicBezTo>
                    <a:lnTo>
                      <a:pt x="1793947" y="2240533"/>
                    </a:lnTo>
                    <a:lnTo>
                      <a:pt x="2018102" y="185153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20"/>
              <p:cNvSpPr/>
              <p:nvPr/>
            </p:nvSpPr>
            <p:spPr>
              <a:xfrm>
                <a:off x="5852417" y="3694175"/>
                <a:ext cx="2018031" cy="2218054"/>
              </a:xfrm>
              <a:custGeom>
                <a:avLst/>
                <a:gdLst/>
                <a:ahLst/>
                <a:cxnLst/>
                <a:rect l="l" t="t" r="r" b="b"/>
                <a:pathLst>
                  <a:path w="2018031" h="2218054">
                    <a:moveTo>
                      <a:pt x="1283843" y="1828926"/>
                    </a:moveTo>
                    <a:cubicBezTo>
                      <a:pt x="1315847" y="1828926"/>
                      <a:pt x="1335150" y="1793620"/>
                      <a:pt x="1318006" y="1766696"/>
                    </a:cubicBezTo>
                    <a:lnTo>
                      <a:pt x="413893" y="333883"/>
                    </a:lnTo>
                    <a:lnTo>
                      <a:pt x="663067" y="0"/>
                    </a:lnTo>
                    <a:lnTo>
                      <a:pt x="2009395" y="2133472"/>
                    </a:lnTo>
                    <a:cubicBezTo>
                      <a:pt x="2032636" y="2170175"/>
                      <a:pt x="2006220" y="2218054"/>
                      <a:pt x="1962913" y="2218054"/>
                    </a:cubicBezTo>
                    <a:lnTo>
                      <a:pt x="224028" y="2218054"/>
                    </a:lnTo>
                    <a:lnTo>
                      <a:pt x="0" y="1829053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1" name="Group 21"/>
            <p:cNvGrpSpPr/>
            <p:nvPr/>
          </p:nvGrpSpPr>
          <p:grpSpPr>
            <a:xfrm>
              <a:off x="2141237" y="1005185"/>
              <a:ext cx="175945" cy="430440"/>
              <a:chOff x="0" y="0"/>
              <a:chExt cx="761340" cy="1862569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0" y="0"/>
                <a:ext cx="761365" cy="1862583"/>
              </a:xfrm>
              <a:custGeom>
                <a:avLst/>
                <a:gdLst/>
                <a:ahLst/>
                <a:cxnLst/>
                <a:rect l="l" t="t" r="r" b="b"/>
                <a:pathLst>
                  <a:path w="761365" h="1862583">
                    <a:moveTo>
                      <a:pt x="241935" y="1862583"/>
                    </a:moveTo>
                    <a:cubicBezTo>
                      <a:pt x="130302" y="1862583"/>
                      <a:pt x="67818" y="1854455"/>
                      <a:pt x="0" y="1840866"/>
                    </a:cubicBezTo>
                    <a:lnTo>
                      <a:pt x="0" y="1481456"/>
                    </a:lnTo>
                    <a:cubicBezTo>
                      <a:pt x="38100" y="1495553"/>
                      <a:pt x="89662" y="1506094"/>
                      <a:pt x="155067" y="1506094"/>
                    </a:cubicBezTo>
                    <a:cubicBezTo>
                      <a:pt x="272034" y="1506094"/>
                      <a:pt x="339725" y="1454532"/>
                      <a:pt x="339725" y="1286003"/>
                    </a:cubicBezTo>
                    <a:lnTo>
                      <a:pt x="339725" y="0"/>
                    </a:lnTo>
                    <a:lnTo>
                      <a:pt x="761365" y="0"/>
                    </a:lnTo>
                    <a:lnTo>
                      <a:pt x="761365" y="1299846"/>
                    </a:lnTo>
                    <a:cubicBezTo>
                      <a:pt x="761365" y="1596010"/>
                      <a:pt x="641604" y="1862583"/>
                      <a:pt x="241935" y="1862583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2141232" y="1579753"/>
              <a:ext cx="233713" cy="424151"/>
              <a:chOff x="0" y="0"/>
              <a:chExt cx="1011301" cy="1835353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1011301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011301" h="1835404">
                    <a:moveTo>
                      <a:pt x="0" y="0"/>
                    </a:moveTo>
                    <a:lnTo>
                      <a:pt x="0" y="1835404"/>
                    </a:lnTo>
                    <a:lnTo>
                      <a:pt x="424053" y="1835404"/>
                    </a:lnTo>
                    <a:lnTo>
                      <a:pt x="424053" y="1101217"/>
                    </a:lnTo>
                    <a:lnTo>
                      <a:pt x="978535" y="1101217"/>
                    </a:lnTo>
                    <a:lnTo>
                      <a:pt x="978535" y="753364"/>
                    </a:lnTo>
                    <a:lnTo>
                      <a:pt x="424053" y="753364"/>
                    </a:lnTo>
                    <a:lnTo>
                      <a:pt x="424053" y="361950"/>
                    </a:lnTo>
                    <a:lnTo>
                      <a:pt x="1011301" y="361950"/>
                    </a:lnTo>
                    <a:lnTo>
                      <a:pt x="101130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" name="Group 25"/>
            <p:cNvGrpSpPr/>
            <p:nvPr/>
          </p:nvGrpSpPr>
          <p:grpSpPr>
            <a:xfrm>
              <a:off x="2142069" y="430377"/>
              <a:ext cx="300958" cy="424090"/>
              <a:chOff x="0" y="0"/>
              <a:chExt cx="1302283" cy="1835086"/>
            </a:xfrm>
          </p:grpSpPr>
          <p:sp>
            <p:nvSpPr>
              <p:cNvPr id="26" name="Freeform 26"/>
              <p:cNvSpPr/>
              <p:nvPr/>
            </p:nvSpPr>
            <p:spPr>
              <a:xfrm>
                <a:off x="0" y="0"/>
                <a:ext cx="1302258" cy="1835148"/>
              </a:xfrm>
              <a:custGeom>
                <a:avLst/>
                <a:gdLst/>
                <a:ahLst/>
                <a:cxnLst/>
                <a:rect l="l" t="t" r="r" b="b"/>
                <a:pathLst>
                  <a:path w="1302258" h="1835148">
                    <a:moveTo>
                      <a:pt x="862076" y="361442"/>
                    </a:moveTo>
                    <a:lnTo>
                      <a:pt x="862076" y="1835148"/>
                    </a:lnTo>
                    <a:lnTo>
                      <a:pt x="440309" y="1835148"/>
                    </a:lnTo>
                    <a:lnTo>
                      <a:pt x="440309" y="361442"/>
                    </a:lnTo>
                    <a:lnTo>
                      <a:pt x="0" y="361442"/>
                    </a:lnTo>
                    <a:lnTo>
                      <a:pt x="0" y="0"/>
                    </a:lnTo>
                    <a:lnTo>
                      <a:pt x="1302258" y="0"/>
                    </a:lnTo>
                    <a:lnTo>
                      <a:pt x="1302258" y="361442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" name="Group 27"/>
            <p:cNvGrpSpPr/>
            <p:nvPr/>
          </p:nvGrpSpPr>
          <p:grpSpPr>
            <a:xfrm>
              <a:off x="2399988" y="1005183"/>
              <a:ext cx="238730" cy="424151"/>
              <a:chOff x="0" y="0"/>
              <a:chExt cx="1033018" cy="1835353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0" y="0"/>
                <a:ext cx="1033018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033018" h="1835404">
                    <a:moveTo>
                      <a:pt x="0" y="1835404"/>
                    </a:moveTo>
                    <a:lnTo>
                      <a:pt x="0" y="0"/>
                    </a:lnTo>
                    <a:lnTo>
                      <a:pt x="1033018" y="0"/>
                    </a:lnTo>
                    <a:lnTo>
                      <a:pt x="1033018" y="356362"/>
                    </a:lnTo>
                    <a:lnTo>
                      <a:pt x="424180" y="356362"/>
                    </a:lnTo>
                    <a:lnTo>
                      <a:pt x="424180" y="720725"/>
                    </a:lnTo>
                    <a:lnTo>
                      <a:pt x="1000633" y="720725"/>
                    </a:lnTo>
                    <a:lnTo>
                      <a:pt x="1000633" y="1065784"/>
                    </a:lnTo>
                    <a:lnTo>
                      <a:pt x="424180" y="1065784"/>
                    </a:lnTo>
                    <a:lnTo>
                      <a:pt x="424180" y="1470914"/>
                    </a:lnTo>
                    <a:lnTo>
                      <a:pt x="1033018" y="1470914"/>
                    </a:lnTo>
                    <a:lnTo>
                      <a:pt x="1033018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2409266" y="1571614"/>
              <a:ext cx="405984" cy="440484"/>
              <a:chOff x="0" y="0"/>
              <a:chExt cx="1756740" cy="1906029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1756792" cy="1906015"/>
              </a:xfrm>
              <a:custGeom>
                <a:avLst/>
                <a:gdLst/>
                <a:ahLst/>
                <a:cxnLst/>
                <a:rect l="l" t="t" r="r" b="b"/>
                <a:pathLst>
                  <a:path w="1756792" h="1906015">
                    <a:moveTo>
                      <a:pt x="878586" y="386080"/>
                    </a:moveTo>
                    <a:cubicBezTo>
                      <a:pt x="658114" y="386080"/>
                      <a:pt x="448818" y="557530"/>
                      <a:pt x="448818" y="940562"/>
                    </a:cubicBezTo>
                    <a:cubicBezTo>
                      <a:pt x="448818" y="1294257"/>
                      <a:pt x="579628" y="1517395"/>
                      <a:pt x="869950" y="1517395"/>
                    </a:cubicBezTo>
                    <a:cubicBezTo>
                      <a:pt x="1071754" y="1517395"/>
                      <a:pt x="1307847" y="1367917"/>
                      <a:pt x="1307847" y="951611"/>
                    </a:cubicBezTo>
                    <a:cubicBezTo>
                      <a:pt x="1307847" y="581787"/>
                      <a:pt x="1158368" y="386080"/>
                      <a:pt x="878586" y="386080"/>
                    </a:cubicBezTo>
                    <a:moveTo>
                      <a:pt x="845693" y="1906015"/>
                    </a:moveTo>
                    <a:cubicBezTo>
                      <a:pt x="277749" y="1906015"/>
                      <a:pt x="0" y="1552701"/>
                      <a:pt x="0" y="975995"/>
                    </a:cubicBezTo>
                    <a:cubicBezTo>
                      <a:pt x="0" y="377698"/>
                      <a:pt x="410337" y="0"/>
                      <a:pt x="911098" y="0"/>
                    </a:cubicBezTo>
                    <a:cubicBezTo>
                      <a:pt x="1395096" y="0"/>
                      <a:pt x="1756792" y="279654"/>
                      <a:pt x="1756792" y="924179"/>
                    </a:cubicBezTo>
                    <a:cubicBezTo>
                      <a:pt x="1756792" y="1527936"/>
                      <a:pt x="1354075" y="1906015"/>
                      <a:pt x="845820" y="1906015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" name="Group 31"/>
            <p:cNvGrpSpPr/>
            <p:nvPr/>
          </p:nvGrpSpPr>
          <p:grpSpPr>
            <a:xfrm>
              <a:off x="2483176" y="430314"/>
              <a:ext cx="351256" cy="424169"/>
              <a:chOff x="0" y="0"/>
              <a:chExt cx="1519923" cy="1835429"/>
            </a:xfrm>
          </p:grpSpPr>
          <p:sp>
            <p:nvSpPr>
              <p:cNvPr id="32" name="Freeform 32"/>
              <p:cNvSpPr/>
              <p:nvPr/>
            </p:nvSpPr>
            <p:spPr>
              <a:xfrm>
                <a:off x="0" y="0"/>
                <a:ext cx="1519935" cy="1835531"/>
              </a:xfrm>
              <a:custGeom>
                <a:avLst/>
                <a:gdLst/>
                <a:ahLst/>
                <a:cxnLst/>
                <a:rect l="l" t="t" r="r" b="b"/>
                <a:pathLst>
                  <a:path w="1519935" h="1835531">
                    <a:moveTo>
                      <a:pt x="1095755" y="1835404"/>
                    </a:moveTo>
                    <a:lnTo>
                      <a:pt x="1095755" y="1071372"/>
                    </a:lnTo>
                    <a:lnTo>
                      <a:pt x="424180" y="1071372"/>
                    </a:lnTo>
                    <a:lnTo>
                      <a:pt x="424180" y="1835531"/>
                    </a:lnTo>
                    <a:lnTo>
                      <a:pt x="0" y="1835531"/>
                    </a:lnTo>
                    <a:lnTo>
                      <a:pt x="0" y="0"/>
                    </a:lnTo>
                    <a:lnTo>
                      <a:pt x="424180" y="0"/>
                    </a:lnTo>
                    <a:lnTo>
                      <a:pt x="424180" y="704342"/>
                    </a:lnTo>
                    <a:lnTo>
                      <a:pt x="1095755" y="704342"/>
                    </a:lnTo>
                    <a:lnTo>
                      <a:pt x="1095755" y="0"/>
                    </a:lnTo>
                    <a:lnTo>
                      <a:pt x="1519935" y="0"/>
                    </a:lnTo>
                    <a:lnTo>
                      <a:pt x="1519935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3" name="Group 33"/>
            <p:cNvGrpSpPr/>
            <p:nvPr/>
          </p:nvGrpSpPr>
          <p:grpSpPr>
            <a:xfrm>
              <a:off x="2677622" y="1005183"/>
              <a:ext cx="574901" cy="424151"/>
              <a:chOff x="0" y="0"/>
              <a:chExt cx="2487663" cy="1835353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487676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2487676" h="1835404">
                    <a:moveTo>
                      <a:pt x="2027936" y="1835404"/>
                    </a:moveTo>
                    <a:lnTo>
                      <a:pt x="1514348" y="1835404"/>
                    </a:lnTo>
                    <a:lnTo>
                      <a:pt x="1296416" y="970788"/>
                    </a:lnTo>
                    <a:cubicBezTo>
                      <a:pt x="1266952" y="848233"/>
                      <a:pt x="1244854" y="704215"/>
                      <a:pt x="1228979" y="551942"/>
                    </a:cubicBezTo>
                    <a:lnTo>
                      <a:pt x="1225931" y="551942"/>
                    </a:lnTo>
                    <a:cubicBezTo>
                      <a:pt x="1212596" y="693420"/>
                      <a:pt x="1190879" y="826516"/>
                      <a:pt x="1157732" y="957199"/>
                    </a:cubicBezTo>
                    <a:lnTo>
                      <a:pt x="938022" y="1835277"/>
                    </a:lnTo>
                    <a:lnTo>
                      <a:pt x="453898" y="1835277"/>
                    </a:lnTo>
                    <a:lnTo>
                      <a:pt x="0" y="0"/>
                    </a:lnTo>
                    <a:lnTo>
                      <a:pt x="448310" y="0"/>
                    </a:lnTo>
                    <a:lnTo>
                      <a:pt x="663194" y="894842"/>
                    </a:lnTo>
                    <a:cubicBezTo>
                      <a:pt x="690626" y="1014476"/>
                      <a:pt x="712089" y="1147572"/>
                      <a:pt x="722757" y="1278001"/>
                    </a:cubicBezTo>
                    <a:lnTo>
                      <a:pt x="725424" y="1278001"/>
                    </a:lnTo>
                    <a:cubicBezTo>
                      <a:pt x="744855" y="1150239"/>
                      <a:pt x="763905" y="1028192"/>
                      <a:pt x="796544" y="905637"/>
                    </a:cubicBezTo>
                    <a:lnTo>
                      <a:pt x="1035431" y="0"/>
                    </a:lnTo>
                    <a:lnTo>
                      <a:pt x="1473200" y="0"/>
                    </a:lnTo>
                    <a:lnTo>
                      <a:pt x="1712595" y="889254"/>
                    </a:lnTo>
                    <a:cubicBezTo>
                      <a:pt x="1739900" y="992632"/>
                      <a:pt x="1766951" y="1128522"/>
                      <a:pt x="1786255" y="1267079"/>
                    </a:cubicBezTo>
                    <a:lnTo>
                      <a:pt x="1788922" y="1267079"/>
                    </a:lnTo>
                    <a:cubicBezTo>
                      <a:pt x="1808226" y="1125982"/>
                      <a:pt x="1829562" y="997712"/>
                      <a:pt x="1856994" y="880999"/>
                    </a:cubicBezTo>
                    <a:lnTo>
                      <a:pt x="2063242" y="0"/>
                    </a:lnTo>
                    <a:lnTo>
                      <a:pt x="2487676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2870455" y="1576615"/>
              <a:ext cx="321683" cy="427356"/>
              <a:chOff x="0" y="0"/>
              <a:chExt cx="1391958" cy="1849222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1392047" cy="1849248"/>
              </a:xfrm>
              <a:custGeom>
                <a:avLst/>
                <a:gdLst/>
                <a:ahLst/>
                <a:cxnLst/>
                <a:rect l="l" t="t" r="r" b="b"/>
                <a:pathLst>
                  <a:path w="1392047" h="1849248">
                    <a:moveTo>
                      <a:pt x="540893" y="348107"/>
                    </a:moveTo>
                    <a:cubicBezTo>
                      <a:pt x="497205" y="348107"/>
                      <a:pt x="448564" y="350901"/>
                      <a:pt x="423799" y="353314"/>
                    </a:cubicBezTo>
                    <a:lnTo>
                      <a:pt x="423799" y="824103"/>
                    </a:lnTo>
                    <a:cubicBezTo>
                      <a:pt x="445643" y="826643"/>
                      <a:pt x="489331" y="829056"/>
                      <a:pt x="530098" y="829056"/>
                    </a:cubicBezTo>
                    <a:cubicBezTo>
                      <a:pt x="709676" y="829056"/>
                      <a:pt x="823722" y="734568"/>
                      <a:pt x="823722" y="579501"/>
                    </a:cubicBezTo>
                    <a:cubicBezTo>
                      <a:pt x="823722" y="435229"/>
                      <a:pt x="739394" y="348234"/>
                      <a:pt x="540893" y="348234"/>
                    </a:cubicBezTo>
                    <a:moveTo>
                      <a:pt x="875284" y="1849248"/>
                    </a:moveTo>
                    <a:lnTo>
                      <a:pt x="440055" y="1131190"/>
                    </a:lnTo>
                    <a:lnTo>
                      <a:pt x="423799" y="1131190"/>
                    </a:lnTo>
                    <a:lnTo>
                      <a:pt x="423799" y="1849248"/>
                    </a:lnTo>
                    <a:lnTo>
                      <a:pt x="0" y="1849248"/>
                    </a:lnTo>
                    <a:lnTo>
                      <a:pt x="0" y="13589"/>
                    </a:lnTo>
                    <a:cubicBezTo>
                      <a:pt x="154305" y="2921"/>
                      <a:pt x="353060" y="0"/>
                      <a:pt x="573659" y="0"/>
                    </a:cubicBezTo>
                    <a:cubicBezTo>
                      <a:pt x="1005713" y="0"/>
                      <a:pt x="1266698" y="155321"/>
                      <a:pt x="1266698" y="543814"/>
                    </a:cubicBezTo>
                    <a:cubicBezTo>
                      <a:pt x="1266698" y="791464"/>
                      <a:pt x="1106551" y="992379"/>
                      <a:pt x="861441" y="1052196"/>
                    </a:cubicBezTo>
                    <a:cubicBezTo>
                      <a:pt x="910463" y="1123189"/>
                      <a:pt x="956691" y="1190880"/>
                      <a:pt x="1003046" y="1258952"/>
                    </a:cubicBezTo>
                    <a:lnTo>
                      <a:pt x="1392047" y="184912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7" name="Group 37"/>
            <p:cNvGrpSpPr/>
            <p:nvPr/>
          </p:nvGrpSpPr>
          <p:grpSpPr>
            <a:xfrm>
              <a:off x="2920951" y="430314"/>
              <a:ext cx="238767" cy="424169"/>
              <a:chOff x="0" y="0"/>
              <a:chExt cx="1033170" cy="1835429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0"/>
                <a:ext cx="1033144" cy="1835531"/>
              </a:xfrm>
              <a:custGeom>
                <a:avLst/>
                <a:gdLst/>
                <a:ahLst/>
                <a:cxnLst/>
                <a:rect l="l" t="t" r="r" b="b"/>
                <a:pathLst>
                  <a:path w="1033144" h="1835531">
                    <a:moveTo>
                      <a:pt x="0" y="1835404"/>
                    </a:moveTo>
                    <a:lnTo>
                      <a:pt x="0" y="0"/>
                    </a:lnTo>
                    <a:lnTo>
                      <a:pt x="1033144" y="0"/>
                    </a:lnTo>
                    <a:lnTo>
                      <a:pt x="1033144" y="356362"/>
                    </a:lnTo>
                    <a:lnTo>
                      <a:pt x="424053" y="356362"/>
                    </a:lnTo>
                    <a:lnTo>
                      <a:pt x="424053" y="720725"/>
                    </a:lnTo>
                    <a:lnTo>
                      <a:pt x="1000378" y="720725"/>
                    </a:lnTo>
                    <a:lnTo>
                      <a:pt x="1000378" y="1065911"/>
                    </a:lnTo>
                    <a:lnTo>
                      <a:pt x="424053" y="1065911"/>
                    </a:lnTo>
                    <a:lnTo>
                      <a:pt x="424053" y="1471041"/>
                    </a:lnTo>
                    <a:lnTo>
                      <a:pt x="1033144" y="1471041"/>
                    </a:lnTo>
                    <a:lnTo>
                      <a:pt x="1033144" y="183553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9" name="Group 39"/>
            <p:cNvGrpSpPr/>
            <p:nvPr/>
          </p:nvGrpSpPr>
          <p:grpSpPr>
            <a:xfrm>
              <a:off x="3298111" y="1005143"/>
              <a:ext cx="97968" cy="424151"/>
              <a:chOff x="0" y="0"/>
              <a:chExt cx="423913" cy="1835353"/>
            </a:xfrm>
          </p:grpSpPr>
          <p:sp>
            <p:nvSpPr>
              <p:cNvPr id="40" name="Freeform 40"/>
              <p:cNvSpPr/>
              <p:nvPr/>
            </p:nvSpPr>
            <p:spPr>
              <a:xfrm>
                <a:off x="0" y="0"/>
                <a:ext cx="423926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423926" h="1835404">
                    <a:moveTo>
                      <a:pt x="0" y="0"/>
                    </a:moveTo>
                    <a:lnTo>
                      <a:pt x="423926" y="0"/>
                    </a:lnTo>
                    <a:lnTo>
                      <a:pt x="423926" y="1835404"/>
                    </a:lnTo>
                    <a:lnTo>
                      <a:pt x="0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3368497" y="1579748"/>
              <a:ext cx="98028" cy="424213"/>
              <a:chOff x="0" y="0"/>
              <a:chExt cx="424180" cy="1835620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424180" cy="1835658"/>
              </a:xfrm>
              <a:custGeom>
                <a:avLst/>
                <a:gdLst/>
                <a:ahLst/>
                <a:cxnLst/>
                <a:rect l="l" t="t" r="r" b="b"/>
                <a:pathLst>
                  <a:path w="424180" h="1835658">
                    <a:moveTo>
                      <a:pt x="0" y="1835658"/>
                    </a:moveTo>
                    <a:lnTo>
                      <a:pt x="424180" y="1835658"/>
                    </a:lnTo>
                    <a:lnTo>
                      <a:pt x="4241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3454569" y="997603"/>
              <a:ext cx="273898" cy="439277"/>
              <a:chOff x="0" y="0"/>
              <a:chExt cx="1185189" cy="1900809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1185164" cy="1900808"/>
              </a:xfrm>
              <a:custGeom>
                <a:avLst/>
                <a:gdLst/>
                <a:ahLst/>
                <a:cxnLst/>
                <a:rect l="l" t="t" r="r" b="b"/>
                <a:pathLst>
                  <a:path w="1185164" h="1900808">
                    <a:moveTo>
                      <a:pt x="432054" y="1900808"/>
                    </a:moveTo>
                    <a:cubicBezTo>
                      <a:pt x="304038" y="1900808"/>
                      <a:pt x="173736" y="1886965"/>
                      <a:pt x="56642" y="1859914"/>
                    </a:cubicBezTo>
                    <a:lnTo>
                      <a:pt x="78613" y="1468501"/>
                    </a:lnTo>
                    <a:cubicBezTo>
                      <a:pt x="181864" y="1506728"/>
                      <a:pt x="331343" y="1536319"/>
                      <a:pt x="464947" y="1536319"/>
                    </a:cubicBezTo>
                    <a:cubicBezTo>
                      <a:pt x="619633" y="1536319"/>
                      <a:pt x="731012" y="1471295"/>
                      <a:pt x="731012" y="1340612"/>
                    </a:cubicBezTo>
                    <a:cubicBezTo>
                      <a:pt x="731012" y="1027684"/>
                      <a:pt x="0" y="1188466"/>
                      <a:pt x="0" y="574040"/>
                    </a:cubicBezTo>
                    <a:cubicBezTo>
                      <a:pt x="0" y="228981"/>
                      <a:pt x="268478" y="0"/>
                      <a:pt x="728218" y="0"/>
                    </a:cubicBezTo>
                    <a:cubicBezTo>
                      <a:pt x="826389" y="0"/>
                      <a:pt x="948944" y="10922"/>
                      <a:pt x="1062609" y="32893"/>
                    </a:cubicBezTo>
                    <a:lnTo>
                      <a:pt x="1038352" y="400050"/>
                    </a:lnTo>
                    <a:cubicBezTo>
                      <a:pt x="935355" y="370078"/>
                      <a:pt x="821055" y="350901"/>
                      <a:pt x="712089" y="350901"/>
                    </a:cubicBezTo>
                    <a:cubicBezTo>
                      <a:pt x="535432" y="350901"/>
                      <a:pt x="453644" y="427101"/>
                      <a:pt x="453644" y="530352"/>
                    </a:cubicBezTo>
                    <a:cubicBezTo>
                      <a:pt x="453644" y="815975"/>
                      <a:pt x="1185164" y="707136"/>
                      <a:pt x="1185164" y="1280922"/>
                    </a:cubicBezTo>
                    <a:cubicBezTo>
                      <a:pt x="1185164" y="1636903"/>
                      <a:pt x="899795" y="1900808"/>
                      <a:pt x="432054" y="1900808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5" name="Group 45"/>
            <p:cNvGrpSpPr/>
            <p:nvPr/>
          </p:nvGrpSpPr>
          <p:grpSpPr>
            <a:xfrm>
              <a:off x="3524987" y="1572222"/>
              <a:ext cx="273887" cy="439296"/>
              <a:chOff x="0" y="0"/>
              <a:chExt cx="1185139" cy="1900885"/>
            </a:xfrm>
          </p:grpSpPr>
          <p:sp>
            <p:nvSpPr>
              <p:cNvPr id="46" name="Freeform 46"/>
              <p:cNvSpPr/>
              <p:nvPr/>
            </p:nvSpPr>
            <p:spPr>
              <a:xfrm>
                <a:off x="0" y="0"/>
                <a:ext cx="1185036" cy="1900936"/>
              </a:xfrm>
              <a:custGeom>
                <a:avLst/>
                <a:gdLst/>
                <a:ahLst/>
                <a:cxnLst/>
                <a:rect l="l" t="t" r="r" b="b"/>
                <a:pathLst>
                  <a:path w="1185036" h="1900936">
                    <a:moveTo>
                      <a:pt x="432307" y="1900936"/>
                    </a:moveTo>
                    <a:cubicBezTo>
                      <a:pt x="304292" y="1900936"/>
                      <a:pt x="173990" y="1887093"/>
                      <a:pt x="56769" y="1859661"/>
                    </a:cubicBezTo>
                    <a:lnTo>
                      <a:pt x="78867" y="1468501"/>
                    </a:lnTo>
                    <a:cubicBezTo>
                      <a:pt x="181864" y="1506601"/>
                      <a:pt x="331597" y="1536573"/>
                      <a:pt x="464946" y="1536573"/>
                    </a:cubicBezTo>
                    <a:cubicBezTo>
                      <a:pt x="619759" y="1536573"/>
                      <a:pt x="731138" y="1471041"/>
                      <a:pt x="731138" y="1340866"/>
                    </a:cubicBezTo>
                    <a:cubicBezTo>
                      <a:pt x="731011" y="1028065"/>
                      <a:pt x="0" y="1188339"/>
                      <a:pt x="0" y="573659"/>
                    </a:cubicBezTo>
                    <a:cubicBezTo>
                      <a:pt x="0" y="228600"/>
                      <a:pt x="268986" y="0"/>
                      <a:pt x="728471" y="0"/>
                    </a:cubicBezTo>
                    <a:cubicBezTo>
                      <a:pt x="826261" y="0"/>
                      <a:pt x="948689" y="10922"/>
                      <a:pt x="1063116" y="32639"/>
                    </a:cubicBezTo>
                    <a:lnTo>
                      <a:pt x="1038351" y="399796"/>
                    </a:lnTo>
                    <a:cubicBezTo>
                      <a:pt x="935354" y="369824"/>
                      <a:pt x="821308" y="350901"/>
                      <a:pt x="712088" y="350901"/>
                    </a:cubicBezTo>
                    <a:cubicBezTo>
                      <a:pt x="535558" y="350901"/>
                      <a:pt x="453897" y="426974"/>
                      <a:pt x="453897" y="530352"/>
                    </a:cubicBezTo>
                    <a:cubicBezTo>
                      <a:pt x="453897" y="815975"/>
                      <a:pt x="1185036" y="707136"/>
                      <a:pt x="1185036" y="1280922"/>
                    </a:cubicBezTo>
                    <a:cubicBezTo>
                      <a:pt x="1185036" y="1636903"/>
                      <a:pt x="899921" y="1900936"/>
                      <a:pt x="432181" y="1900936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3406971" y="431402"/>
              <a:ext cx="473863" cy="435932"/>
              <a:chOff x="0" y="0"/>
              <a:chExt cx="2050466" cy="1886331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127" y="0"/>
                <a:ext cx="2050288" cy="1886331"/>
              </a:xfrm>
              <a:custGeom>
                <a:avLst/>
                <a:gdLst/>
                <a:ahLst/>
                <a:cxnLst/>
                <a:rect l="l" t="t" r="r" b="b"/>
                <a:pathLst>
                  <a:path w="2050288" h="1886331">
                    <a:moveTo>
                      <a:pt x="1554226" y="1833880"/>
                    </a:moveTo>
                    <a:lnTo>
                      <a:pt x="1554226" y="768604"/>
                    </a:lnTo>
                    <a:cubicBezTo>
                      <a:pt x="1554226" y="541655"/>
                      <a:pt x="1410970" y="342265"/>
                      <a:pt x="1152398" y="342265"/>
                    </a:cubicBezTo>
                    <a:lnTo>
                      <a:pt x="880237" y="342265"/>
                    </a:lnTo>
                    <a:lnTo>
                      <a:pt x="880237" y="1428877"/>
                    </a:lnTo>
                    <a:cubicBezTo>
                      <a:pt x="880237" y="1732534"/>
                      <a:pt x="673989" y="1886331"/>
                      <a:pt x="373888" y="1886331"/>
                    </a:cubicBezTo>
                    <a:cubicBezTo>
                      <a:pt x="227076" y="1886331"/>
                      <a:pt x="63119" y="1858391"/>
                      <a:pt x="0" y="1816354"/>
                    </a:cubicBezTo>
                    <a:lnTo>
                      <a:pt x="0" y="1487678"/>
                    </a:lnTo>
                    <a:cubicBezTo>
                      <a:pt x="63119" y="1519555"/>
                      <a:pt x="104648" y="1533398"/>
                      <a:pt x="175006" y="1533398"/>
                    </a:cubicBezTo>
                    <a:cubicBezTo>
                      <a:pt x="349250" y="1533398"/>
                      <a:pt x="384302" y="1428877"/>
                      <a:pt x="384302" y="1310005"/>
                    </a:cubicBezTo>
                    <a:lnTo>
                      <a:pt x="384302" y="492633"/>
                    </a:lnTo>
                    <a:lnTo>
                      <a:pt x="436499" y="342265"/>
                    </a:lnTo>
                    <a:lnTo>
                      <a:pt x="31242" y="342265"/>
                    </a:lnTo>
                    <a:lnTo>
                      <a:pt x="31242" y="0"/>
                    </a:lnTo>
                    <a:lnTo>
                      <a:pt x="1288796" y="0"/>
                    </a:lnTo>
                    <a:cubicBezTo>
                      <a:pt x="1784858" y="0"/>
                      <a:pt x="2050288" y="304038"/>
                      <a:pt x="2050288" y="736981"/>
                    </a:cubicBezTo>
                    <a:lnTo>
                      <a:pt x="2050288" y="1833880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9" name="Group 49"/>
            <p:cNvGrpSpPr/>
            <p:nvPr/>
          </p:nvGrpSpPr>
          <p:grpSpPr>
            <a:xfrm>
              <a:off x="3933165" y="431462"/>
              <a:ext cx="114588" cy="251735"/>
              <a:chOff x="0" y="0"/>
              <a:chExt cx="495833" cy="1089292"/>
            </a:xfrm>
          </p:grpSpPr>
          <p:sp>
            <p:nvSpPr>
              <p:cNvPr id="50" name="Freeform 50"/>
              <p:cNvSpPr/>
              <p:nvPr/>
            </p:nvSpPr>
            <p:spPr>
              <a:xfrm>
                <a:off x="0" y="0"/>
                <a:ext cx="495808" cy="1089279"/>
              </a:xfrm>
              <a:custGeom>
                <a:avLst/>
                <a:gdLst/>
                <a:ahLst/>
                <a:cxnLst/>
                <a:rect l="l" t="t" r="r" b="b"/>
                <a:pathLst>
                  <a:path w="495808" h="1089279">
                    <a:moveTo>
                      <a:pt x="0" y="1089279"/>
                    </a:moveTo>
                    <a:lnTo>
                      <a:pt x="0" y="0"/>
                    </a:lnTo>
                    <a:lnTo>
                      <a:pt x="495808" y="0"/>
                    </a:lnTo>
                    <a:lnTo>
                      <a:pt x="495808" y="953262"/>
                    </a:lnTo>
                    <a:cubicBezTo>
                      <a:pt x="331724" y="1012571"/>
                      <a:pt x="118364" y="1061466"/>
                      <a:pt x="0" y="1089279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" name="Group 51"/>
            <p:cNvGrpSpPr/>
            <p:nvPr/>
          </p:nvGrpSpPr>
          <p:grpSpPr>
            <a:xfrm>
              <a:off x="3786845" y="1005183"/>
              <a:ext cx="351272" cy="424151"/>
              <a:chOff x="0" y="0"/>
              <a:chExt cx="1520000" cy="1835353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0"/>
                <a:ext cx="1520062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520062" h="1835404">
                    <a:moveTo>
                      <a:pt x="1095755" y="1835404"/>
                    </a:moveTo>
                    <a:lnTo>
                      <a:pt x="1095755" y="1071372"/>
                    </a:lnTo>
                    <a:lnTo>
                      <a:pt x="423926" y="1071372"/>
                    </a:lnTo>
                    <a:lnTo>
                      <a:pt x="423926" y="1835404"/>
                    </a:lnTo>
                    <a:lnTo>
                      <a:pt x="0" y="1835404"/>
                    </a:lnTo>
                    <a:lnTo>
                      <a:pt x="0" y="0"/>
                    </a:lnTo>
                    <a:lnTo>
                      <a:pt x="423926" y="0"/>
                    </a:lnTo>
                    <a:lnTo>
                      <a:pt x="423926" y="704342"/>
                    </a:lnTo>
                    <a:lnTo>
                      <a:pt x="1095756" y="704342"/>
                    </a:lnTo>
                    <a:lnTo>
                      <a:pt x="1095756" y="0"/>
                    </a:lnTo>
                    <a:lnTo>
                      <a:pt x="1520062" y="0"/>
                    </a:lnTo>
                    <a:lnTo>
                      <a:pt x="1520062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3" name="Group 53"/>
            <p:cNvGrpSpPr/>
            <p:nvPr/>
          </p:nvGrpSpPr>
          <p:grpSpPr>
            <a:xfrm>
              <a:off x="4099793" y="431418"/>
              <a:ext cx="372898" cy="423796"/>
              <a:chOff x="0" y="0"/>
              <a:chExt cx="1613573" cy="1833816"/>
            </a:xfrm>
          </p:grpSpPr>
          <p:sp>
            <p:nvSpPr>
              <p:cNvPr id="54" name="Freeform 54"/>
              <p:cNvSpPr/>
              <p:nvPr/>
            </p:nvSpPr>
            <p:spPr>
              <a:xfrm>
                <a:off x="0" y="0"/>
                <a:ext cx="1613535" cy="1833880"/>
              </a:xfrm>
              <a:custGeom>
                <a:avLst/>
                <a:gdLst/>
                <a:ahLst/>
                <a:cxnLst/>
                <a:rect l="l" t="t" r="r" b="b"/>
                <a:pathLst>
                  <a:path w="1613535" h="1833880">
                    <a:moveTo>
                      <a:pt x="1358646" y="345821"/>
                    </a:moveTo>
                    <a:lnTo>
                      <a:pt x="1358646" y="1833880"/>
                    </a:lnTo>
                    <a:lnTo>
                      <a:pt x="862838" y="1833880"/>
                    </a:lnTo>
                    <a:lnTo>
                      <a:pt x="862838" y="345821"/>
                    </a:lnTo>
                    <a:lnTo>
                      <a:pt x="0" y="345821"/>
                    </a:lnTo>
                    <a:lnTo>
                      <a:pt x="0" y="0"/>
                    </a:lnTo>
                    <a:lnTo>
                      <a:pt x="1613535" y="0"/>
                    </a:lnTo>
                    <a:lnTo>
                      <a:pt x="1613535" y="345821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5" name="Group 55"/>
            <p:cNvGrpSpPr/>
            <p:nvPr/>
          </p:nvGrpSpPr>
          <p:grpSpPr>
            <a:xfrm>
              <a:off x="3842614" y="1561940"/>
              <a:ext cx="760692" cy="456705"/>
              <a:chOff x="0" y="0"/>
              <a:chExt cx="3291611" cy="1976222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63500" y="63500"/>
                <a:ext cx="1392048" cy="1849244"/>
              </a:xfrm>
              <a:custGeom>
                <a:avLst/>
                <a:gdLst/>
                <a:ahLst/>
                <a:cxnLst/>
                <a:rect l="l" t="t" r="r" b="b"/>
                <a:pathLst>
                  <a:path w="1392048" h="1849244">
                    <a:moveTo>
                      <a:pt x="540893" y="348106"/>
                    </a:moveTo>
                    <a:cubicBezTo>
                      <a:pt x="497332" y="348106"/>
                      <a:pt x="448691" y="350900"/>
                      <a:pt x="423799" y="353313"/>
                    </a:cubicBezTo>
                    <a:lnTo>
                      <a:pt x="423799" y="824101"/>
                    </a:lnTo>
                    <a:cubicBezTo>
                      <a:pt x="445897" y="826641"/>
                      <a:pt x="489077" y="829054"/>
                      <a:pt x="529971" y="829054"/>
                    </a:cubicBezTo>
                    <a:cubicBezTo>
                      <a:pt x="709549" y="829054"/>
                      <a:pt x="823849" y="734567"/>
                      <a:pt x="823849" y="579500"/>
                    </a:cubicBezTo>
                    <a:cubicBezTo>
                      <a:pt x="823849" y="435228"/>
                      <a:pt x="739521" y="348233"/>
                      <a:pt x="540893" y="348233"/>
                    </a:cubicBezTo>
                    <a:moveTo>
                      <a:pt x="875411" y="1849244"/>
                    </a:moveTo>
                    <a:lnTo>
                      <a:pt x="440182" y="1131187"/>
                    </a:lnTo>
                    <a:lnTo>
                      <a:pt x="423799" y="1131187"/>
                    </a:lnTo>
                    <a:lnTo>
                      <a:pt x="423799" y="1849244"/>
                    </a:lnTo>
                    <a:lnTo>
                      <a:pt x="0" y="1849244"/>
                    </a:lnTo>
                    <a:lnTo>
                      <a:pt x="0" y="13589"/>
                    </a:lnTo>
                    <a:cubicBezTo>
                      <a:pt x="154813" y="2921"/>
                      <a:pt x="353314" y="0"/>
                      <a:pt x="573659" y="0"/>
                    </a:cubicBezTo>
                    <a:cubicBezTo>
                      <a:pt x="1005586" y="0"/>
                      <a:pt x="1266572" y="155321"/>
                      <a:pt x="1266572" y="543813"/>
                    </a:cubicBezTo>
                    <a:cubicBezTo>
                      <a:pt x="1266572" y="791462"/>
                      <a:pt x="1106425" y="992376"/>
                      <a:pt x="862076" y="1052193"/>
                    </a:cubicBezTo>
                    <a:cubicBezTo>
                      <a:pt x="910971" y="1123186"/>
                      <a:pt x="957072" y="1190877"/>
                      <a:pt x="1003300" y="1258949"/>
                    </a:cubicBezTo>
                    <a:lnTo>
                      <a:pt x="1392048" y="1849117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Freeform 57"/>
              <p:cNvSpPr/>
              <p:nvPr/>
            </p:nvSpPr>
            <p:spPr>
              <a:xfrm>
                <a:off x="1482345" y="77089"/>
                <a:ext cx="1745743" cy="2202812"/>
              </a:xfrm>
              <a:custGeom>
                <a:avLst/>
                <a:gdLst/>
                <a:ahLst/>
                <a:cxnLst/>
                <a:rect l="l" t="t" r="r" b="b"/>
                <a:pathLst>
                  <a:path w="1745743" h="2202812">
                    <a:moveTo>
                      <a:pt x="932688" y="794002"/>
                    </a:moveTo>
                    <a:cubicBezTo>
                      <a:pt x="897128" y="691133"/>
                      <a:pt x="867410" y="598296"/>
                      <a:pt x="848106" y="489711"/>
                    </a:cubicBezTo>
                    <a:lnTo>
                      <a:pt x="842772" y="489711"/>
                    </a:lnTo>
                    <a:cubicBezTo>
                      <a:pt x="823722" y="590041"/>
                      <a:pt x="794004" y="704214"/>
                      <a:pt x="755650" y="815465"/>
                    </a:cubicBezTo>
                    <a:lnTo>
                      <a:pt x="636397" y="1161159"/>
                    </a:lnTo>
                    <a:lnTo>
                      <a:pt x="1060450" y="1161159"/>
                    </a:lnTo>
                    <a:close/>
                    <a:moveTo>
                      <a:pt x="1408303" y="2202811"/>
                    </a:moveTo>
                    <a:lnTo>
                      <a:pt x="1294003" y="1862833"/>
                    </a:lnTo>
                    <a:lnTo>
                      <a:pt x="533019" y="1862833"/>
                    </a:lnTo>
                    <a:lnTo>
                      <a:pt x="421640" y="2202811"/>
                    </a:lnTo>
                    <a:lnTo>
                      <a:pt x="0" y="2202811"/>
                    </a:lnTo>
                    <a:lnTo>
                      <a:pt x="620014" y="0"/>
                    </a:lnTo>
                    <a:lnTo>
                      <a:pt x="1101344" y="0"/>
                    </a:lnTo>
                    <a:lnTo>
                      <a:pt x="1745742" y="1835655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4529506" y="431399"/>
              <a:ext cx="114669" cy="423752"/>
              <a:chOff x="0" y="0"/>
              <a:chExt cx="496189" cy="1833626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0" y="0"/>
                <a:ext cx="496188" cy="1833626"/>
              </a:xfrm>
              <a:custGeom>
                <a:avLst/>
                <a:gdLst/>
                <a:ahLst/>
                <a:cxnLst/>
                <a:rect l="l" t="t" r="r" b="b"/>
                <a:pathLst>
                  <a:path w="496188" h="1833626">
                    <a:moveTo>
                      <a:pt x="0" y="0"/>
                    </a:moveTo>
                    <a:lnTo>
                      <a:pt x="496188" y="0"/>
                    </a:lnTo>
                    <a:lnTo>
                      <a:pt x="496188" y="1833626"/>
                    </a:lnTo>
                    <a:lnTo>
                      <a:pt x="0" y="1833626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0" name="Group 60"/>
            <p:cNvGrpSpPr/>
            <p:nvPr/>
          </p:nvGrpSpPr>
          <p:grpSpPr>
            <a:xfrm>
              <a:off x="4622980" y="1579753"/>
              <a:ext cx="238830" cy="424151"/>
              <a:chOff x="0" y="0"/>
              <a:chExt cx="1033450" cy="1835353"/>
            </a:xfrm>
          </p:grpSpPr>
          <p:sp>
            <p:nvSpPr>
              <p:cNvPr id="61" name="Freeform 61"/>
              <p:cNvSpPr/>
              <p:nvPr/>
            </p:nvSpPr>
            <p:spPr>
              <a:xfrm>
                <a:off x="0" y="0"/>
                <a:ext cx="1033399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033399" h="1835404">
                    <a:moveTo>
                      <a:pt x="0" y="0"/>
                    </a:moveTo>
                    <a:lnTo>
                      <a:pt x="0" y="1835404"/>
                    </a:lnTo>
                    <a:lnTo>
                      <a:pt x="1033399" y="1835404"/>
                    </a:lnTo>
                    <a:lnTo>
                      <a:pt x="1033399" y="1471168"/>
                    </a:lnTo>
                    <a:lnTo>
                      <a:pt x="424561" y="1471168"/>
                    </a:lnTo>
                    <a:lnTo>
                      <a:pt x="424561" y="1065911"/>
                    </a:lnTo>
                    <a:lnTo>
                      <a:pt x="1000506" y="1065911"/>
                    </a:lnTo>
                    <a:lnTo>
                      <a:pt x="1000506" y="720725"/>
                    </a:lnTo>
                    <a:lnTo>
                      <a:pt x="424561" y="720725"/>
                    </a:lnTo>
                    <a:lnTo>
                      <a:pt x="424561" y="356362"/>
                    </a:lnTo>
                    <a:lnTo>
                      <a:pt x="1033399" y="356362"/>
                    </a:lnTo>
                    <a:lnTo>
                      <a:pt x="103339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2" name="Group 62"/>
            <p:cNvGrpSpPr/>
            <p:nvPr/>
          </p:nvGrpSpPr>
          <p:grpSpPr>
            <a:xfrm>
              <a:off x="4714516" y="424970"/>
              <a:ext cx="386713" cy="430246"/>
              <a:chOff x="0" y="0"/>
              <a:chExt cx="1673352" cy="1861731"/>
            </a:xfrm>
          </p:grpSpPr>
          <p:sp>
            <p:nvSpPr>
              <p:cNvPr id="63" name="Freeform 63"/>
              <p:cNvSpPr/>
              <p:nvPr/>
            </p:nvSpPr>
            <p:spPr>
              <a:xfrm>
                <a:off x="0" y="-33"/>
                <a:ext cx="1676400" cy="1861732"/>
              </a:xfrm>
              <a:custGeom>
                <a:avLst/>
                <a:gdLst/>
                <a:ahLst/>
                <a:cxnLst/>
                <a:rect l="l" t="t" r="r" b="b"/>
                <a:pathLst>
                  <a:path w="1676400" h="1861732">
                    <a:moveTo>
                      <a:pt x="38608" y="1861732"/>
                    </a:moveTo>
                    <a:lnTo>
                      <a:pt x="38608" y="855889"/>
                    </a:lnTo>
                    <a:cubicBezTo>
                      <a:pt x="181991" y="813978"/>
                      <a:pt x="370205" y="792896"/>
                      <a:pt x="537718" y="757971"/>
                    </a:cubicBezTo>
                    <a:lnTo>
                      <a:pt x="537718" y="1861732"/>
                    </a:lnTo>
                    <a:close/>
                    <a:moveTo>
                      <a:pt x="1676400" y="1861732"/>
                    </a:moveTo>
                    <a:lnTo>
                      <a:pt x="1676400" y="813978"/>
                    </a:lnTo>
                    <a:cubicBezTo>
                      <a:pt x="1676400" y="509940"/>
                      <a:pt x="1449070" y="342172"/>
                      <a:pt x="1107059" y="342172"/>
                    </a:cubicBezTo>
                    <a:cubicBezTo>
                      <a:pt x="454152" y="342172"/>
                      <a:pt x="206121" y="366810"/>
                      <a:pt x="0" y="419134"/>
                    </a:cubicBezTo>
                    <a:lnTo>
                      <a:pt x="0" y="59469"/>
                    </a:lnTo>
                    <a:cubicBezTo>
                      <a:pt x="241173" y="-3396"/>
                      <a:pt x="544957" y="33"/>
                      <a:pt x="789432" y="33"/>
                    </a:cubicBezTo>
                    <a:cubicBezTo>
                      <a:pt x="1177290" y="33"/>
                      <a:pt x="1673352" y="178342"/>
                      <a:pt x="1673352" y="642782"/>
                    </a:cubicBezTo>
                    <a:lnTo>
                      <a:pt x="1673352" y="1861732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4" name="Group 64"/>
            <p:cNvGrpSpPr/>
            <p:nvPr/>
          </p:nvGrpSpPr>
          <p:grpSpPr>
            <a:xfrm>
              <a:off x="4315083" y="984256"/>
              <a:ext cx="802693" cy="466668"/>
              <a:chOff x="0" y="0"/>
              <a:chExt cx="3473348" cy="2019325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63500" y="90678"/>
                <a:ext cx="1745741" cy="2202179"/>
              </a:xfrm>
              <a:custGeom>
                <a:avLst/>
                <a:gdLst/>
                <a:ahLst/>
                <a:cxnLst/>
                <a:rect l="l" t="t" r="r" b="b"/>
                <a:pathLst>
                  <a:path w="1745741" h="2202179">
                    <a:moveTo>
                      <a:pt x="932560" y="794004"/>
                    </a:moveTo>
                    <a:cubicBezTo>
                      <a:pt x="897000" y="690626"/>
                      <a:pt x="867282" y="597916"/>
                      <a:pt x="847851" y="489458"/>
                    </a:cubicBezTo>
                    <a:lnTo>
                      <a:pt x="842771" y="489458"/>
                    </a:lnTo>
                    <a:cubicBezTo>
                      <a:pt x="823594" y="590169"/>
                      <a:pt x="794003" y="704215"/>
                      <a:pt x="755522" y="815848"/>
                    </a:cubicBezTo>
                    <a:lnTo>
                      <a:pt x="636143" y="1160906"/>
                    </a:lnTo>
                    <a:lnTo>
                      <a:pt x="1060322" y="1160906"/>
                    </a:lnTo>
                    <a:close/>
                    <a:moveTo>
                      <a:pt x="1408429" y="2202179"/>
                    </a:moveTo>
                    <a:lnTo>
                      <a:pt x="1166240" y="1495551"/>
                    </a:lnTo>
                    <a:lnTo>
                      <a:pt x="532765" y="1495551"/>
                    </a:lnTo>
                    <a:lnTo>
                      <a:pt x="421132" y="1835276"/>
                    </a:lnTo>
                    <a:lnTo>
                      <a:pt x="0" y="1835276"/>
                    </a:lnTo>
                    <a:lnTo>
                      <a:pt x="619760" y="0"/>
                    </a:lnTo>
                    <a:lnTo>
                      <a:pt x="1100835" y="0"/>
                    </a:lnTo>
                    <a:lnTo>
                      <a:pt x="1745741" y="1835276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Freeform 66"/>
              <p:cNvSpPr/>
              <p:nvPr/>
            </p:nvSpPr>
            <p:spPr>
              <a:xfrm>
                <a:off x="1830196" y="63500"/>
                <a:ext cx="1579625" cy="1892299"/>
              </a:xfrm>
              <a:custGeom>
                <a:avLst/>
                <a:gdLst/>
                <a:ahLst/>
                <a:cxnLst/>
                <a:rect l="l" t="t" r="r" b="b"/>
                <a:pathLst>
                  <a:path w="1579625" h="1892299">
                    <a:moveTo>
                      <a:pt x="1514601" y="470408"/>
                    </a:moveTo>
                    <a:cubicBezTo>
                      <a:pt x="1370329" y="413004"/>
                      <a:pt x="1204848" y="377698"/>
                      <a:pt x="1027810" y="377698"/>
                    </a:cubicBezTo>
                    <a:cubicBezTo>
                      <a:pt x="679576" y="377698"/>
                      <a:pt x="456691" y="597916"/>
                      <a:pt x="456691" y="957072"/>
                    </a:cubicBezTo>
                    <a:cubicBezTo>
                      <a:pt x="456691" y="1296923"/>
                      <a:pt x="636269" y="1508886"/>
                      <a:pt x="978788" y="1508886"/>
                    </a:cubicBezTo>
                    <a:cubicBezTo>
                      <a:pt x="1043812" y="1508886"/>
                      <a:pt x="1104010" y="1500885"/>
                      <a:pt x="1152778" y="1484375"/>
                    </a:cubicBezTo>
                    <a:lnTo>
                      <a:pt x="1152778" y="883539"/>
                    </a:lnTo>
                    <a:lnTo>
                      <a:pt x="1577212" y="883539"/>
                    </a:lnTo>
                    <a:lnTo>
                      <a:pt x="1577212" y="1772919"/>
                    </a:lnTo>
                    <a:cubicBezTo>
                      <a:pt x="1397634" y="1846198"/>
                      <a:pt x="1169288" y="1892299"/>
                      <a:pt x="932814" y="1892299"/>
                    </a:cubicBezTo>
                    <a:cubicBezTo>
                      <a:pt x="337184" y="1892299"/>
                      <a:pt x="0" y="1546859"/>
                      <a:pt x="0" y="989711"/>
                    </a:cubicBezTo>
                    <a:cubicBezTo>
                      <a:pt x="-127" y="405130"/>
                      <a:pt x="399414" y="0"/>
                      <a:pt x="1052448" y="0"/>
                    </a:cubicBezTo>
                    <a:cubicBezTo>
                      <a:pt x="1237233" y="0"/>
                      <a:pt x="1424304" y="32639"/>
                      <a:pt x="1579625" y="7848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7" name="Group 67"/>
            <p:cNvGrpSpPr/>
            <p:nvPr/>
          </p:nvGrpSpPr>
          <p:grpSpPr>
            <a:xfrm>
              <a:off x="4928951" y="1579753"/>
              <a:ext cx="226103" cy="424151"/>
              <a:chOff x="0" y="0"/>
              <a:chExt cx="978370" cy="1835353"/>
            </a:xfrm>
          </p:grpSpPr>
          <p:sp>
            <p:nvSpPr>
              <p:cNvPr id="68" name="Freeform 68"/>
              <p:cNvSpPr/>
              <p:nvPr/>
            </p:nvSpPr>
            <p:spPr>
              <a:xfrm>
                <a:off x="0" y="0"/>
                <a:ext cx="978407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978407" h="1835404">
                    <a:moveTo>
                      <a:pt x="0" y="0"/>
                    </a:moveTo>
                    <a:lnTo>
                      <a:pt x="0" y="1835404"/>
                    </a:lnTo>
                    <a:lnTo>
                      <a:pt x="978407" y="1835404"/>
                    </a:lnTo>
                    <a:lnTo>
                      <a:pt x="978407" y="1459992"/>
                    </a:lnTo>
                    <a:lnTo>
                      <a:pt x="424052" y="1459992"/>
                    </a:lnTo>
                    <a:lnTo>
                      <a:pt x="42405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69" name="Group 69"/>
            <p:cNvGrpSpPr/>
            <p:nvPr/>
          </p:nvGrpSpPr>
          <p:grpSpPr>
            <a:xfrm>
              <a:off x="5154406" y="431462"/>
              <a:ext cx="114653" cy="251735"/>
              <a:chOff x="0" y="0"/>
              <a:chExt cx="496113" cy="1089292"/>
            </a:xfrm>
          </p:grpSpPr>
          <p:sp>
            <p:nvSpPr>
              <p:cNvPr id="70" name="Freeform 70"/>
              <p:cNvSpPr/>
              <p:nvPr/>
            </p:nvSpPr>
            <p:spPr>
              <a:xfrm>
                <a:off x="0" y="0"/>
                <a:ext cx="496062" cy="1089279"/>
              </a:xfrm>
              <a:custGeom>
                <a:avLst/>
                <a:gdLst/>
                <a:ahLst/>
                <a:cxnLst/>
                <a:rect l="l" t="t" r="r" b="b"/>
                <a:pathLst>
                  <a:path w="496062" h="1089279">
                    <a:moveTo>
                      <a:pt x="0" y="1089279"/>
                    </a:moveTo>
                    <a:lnTo>
                      <a:pt x="0" y="0"/>
                    </a:lnTo>
                    <a:lnTo>
                      <a:pt x="496062" y="0"/>
                    </a:lnTo>
                    <a:lnTo>
                      <a:pt x="496062" y="953262"/>
                    </a:lnTo>
                    <a:cubicBezTo>
                      <a:pt x="331470" y="1012571"/>
                      <a:pt x="118618" y="1061466"/>
                      <a:pt x="0" y="1089279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1" name="Group 71"/>
            <p:cNvGrpSpPr/>
            <p:nvPr/>
          </p:nvGrpSpPr>
          <p:grpSpPr>
            <a:xfrm>
              <a:off x="5176528" y="1005183"/>
              <a:ext cx="238795" cy="424151"/>
              <a:chOff x="0" y="0"/>
              <a:chExt cx="1033297" cy="1835353"/>
            </a:xfrm>
          </p:grpSpPr>
          <p:sp>
            <p:nvSpPr>
              <p:cNvPr id="72" name="Freeform 72"/>
              <p:cNvSpPr/>
              <p:nvPr/>
            </p:nvSpPr>
            <p:spPr>
              <a:xfrm>
                <a:off x="0" y="0"/>
                <a:ext cx="1033271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033271" h="1835404">
                    <a:moveTo>
                      <a:pt x="0" y="1835404"/>
                    </a:moveTo>
                    <a:lnTo>
                      <a:pt x="0" y="0"/>
                    </a:lnTo>
                    <a:lnTo>
                      <a:pt x="1033271" y="0"/>
                    </a:lnTo>
                    <a:lnTo>
                      <a:pt x="1033271" y="356362"/>
                    </a:lnTo>
                    <a:lnTo>
                      <a:pt x="424307" y="356362"/>
                    </a:lnTo>
                    <a:lnTo>
                      <a:pt x="424307" y="720725"/>
                    </a:lnTo>
                    <a:lnTo>
                      <a:pt x="1000124" y="720725"/>
                    </a:lnTo>
                    <a:lnTo>
                      <a:pt x="1000124" y="1065784"/>
                    </a:lnTo>
                    <a:lnTo>
                      <a:pt x="424307" y="1065784"/>
                    </a:lnTo>
                    <a:lnTo>
                      <a:pt x="424307" y="1470914"/>
                    </a:lnTo>
                    <a:lnTo>
                      <a:pt x="1033271" y="1470914"/>
                    </a:lnTo>
                    <a:lnTo>
                      <a:pt x="1033271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3" name="Group 73"/>
            <p:cNvGrpSpPr/>
            <p:nvPr/>
          </p:nvGrpSpPr>
          <p:grpSpPr>
            <a:xfrm>
              <a:off x="5335338" y="424970"/>
              <a:ext cx="386758" cy="430246"/>
              <a:chOff x="0" y="0"/>
              <a:chExt cx="1673542" cy="1861731"/>
            </a:xfrm>
          </p:grpSpPr>
          <p:sp>
            <p:nvSpPr>
              <p:cNvPr id="74" name="Freeform 74"/>
              <p:cNvSpPr/>
              <p:nvPr/>
            </p:nvSpPr>
            <p:spPr>
              <a:xfrm>
                <a:off x="0" y="-33"/>
                <a:ext cx="1675255" cy="1861732"/>
              </a:xfrm>
              <a:custGeom>
                <a:avLst/>
                <a:gdLst/>
                <a:ahLst/>
                <a:cxnLst/>
                <a:rect l="l" t="t" r="r" b="b"/>
                <a:pathLst>
                  <a:path w="1675255" h="1861732">
                    <a:moveTo>
                      <a:pt x="38735" y="1861732"/>
                    </a:moveTo>
                    <a:lnTo>
                      <a:pt x="38735" y="855889"/>
                    </a:lnTo>
                    <a:cubicBezTo>
                      <a:pt x="181610" y="813978"/>
                      <a:pt x="369951" y="792896"/>
                      <a:pt x="537209" y="757971"/>
                    </a:cubicBezTo>
                    <a:lnTo>
                      <a:pt x="537209" y="1861732"/>
                    </a:lnTo>
                    <a:close/>
                    <a:moveTo>
                      <a:pt x="1675255" y="1861732"/>
                    </a:moveTo>
                    <a:lnTo>
                      <a:pt x="1675255" y="813978"/>
                    </a:lnTo>
                    <a:cubicBezTo>
                      <a:pt x="1675255" y="509940"/>
                      <a:pt x="1448306" y="342172"/>
                      <a:pt x="1106169" y="342172"/>
                    </a:cubicBezTo>
                    <a:cubicBezTo>
                      <a:pt x="453898" y="342172"/>
                      <a:pt x="205867" y="366810"/>
                      <a:pt x="0" y="419134"/>
                    </a:cubicBezTo>
                    <a:lnTo>
                      <a:pt x="0" y="59469"/>
                    </a:lnTo>
                    <a:cubicBezTo>
                      <a:pt x="241046" y="-3396"/>
                      <a:pt x="544702" y="33"/>
                      <a:pt x="789558" y="33"/>
                    </a:cubicBezTo>
                    <a:cubicBezTo>
                      <a:pt x="1176908" y="33"/>
                      <a:pt x="1673604" y="178342"/>
                      <a:pt x="1673604" y="642782"/>
                    </a:cubicBezTo>
                    <a:lnTo>
                      <a:pt x="1673604" y="1861732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5" name="Group 75"/>
            <p:cNvGrpSpPr/>
            <p:nvPr/>
          </p:nvGrpSpPr>
          <p:grpSpPr>
            <a:xfrm>
              <a:off x="5482455" y="1005183"/>
              <a:ext cx="360000" cy="424151"/>
              <a:chOff x="0" y="0"/>
              <a:chExt cx="1557769" cy="1835353"/>
            </a:xfrm>
          </p:grpSpPr>
          <p:sp>
            <p:nvSpPr>
              <p:cNvPr id="76" name="Freeform 76"/>
              <p:cNvSpPr/>
              <p:nvPr/>
            </p:nvSpPr>
            <p:spPr>
              <a:xfrm>
                <a:off x="0" y="0"/>
                <a:ext cx="1557656" cy="1835404"/>
              </a:xfrm>
              <a:custGeom>
                <a:avLst/>
                <a:gdLst/>
                <a:ahLst/>
                <a:cxnLst/>
                <a:rect l="l" t="t" r="r" b="b"/>
                <a:pathLst>
                  <a:path w="1557656" h="1835404">
                    <a:moveTo>
                      <a:pt x="1016890" y="1835404"/>
                    </a:moveTo>
                    <a:lnTo>
                      <a:pt x="584581" y="1044194"/>
                    </a:lnTo>
                    <a:cubicBezTo>
                      <a:pt x="508635" y="902970"/>
                      <a:pt x="442976" y="761238"/>
                      <a:pt x="393954" y="641985"/>
                    </a:cubicBezTo>
                    <a:cubicBezTo>
                      <a:pt x="402209" y="777875"/>
                      <a:pt x="407543" y="962660"/>
                      <a:pt x="407543" y="1136650"/>
                    </a:cubicBezTo>
                    <a:lnTo>
                      <a:pt x="407543" y="1835404"/>
                    </a:lnTo>
                    <a:lnTo>
                      <a:pt x="0" y="1835404"/>
                    </a:lnTo>
                    <a:lnTo>
                      <a:pt x="0" y="0"/>
                    </a:lnTo>
                    <a:lnTo>
                      <a:pt x="543814" y="0"/>
                    </a:lnTo>
                    <a:lnTo>
                      <a:pt x="946150" y="726059"/>
                    </a:lnTo>
                    <a:cubicBezTo>
                      <a:pt x="1028066" y="875665"/>
                      <a:pt x="1103758" y="1035939"/>
                      <a:pt x="1168909" y="1177417"/>
                    </a:cubicBezTo>
                    <a:cubicBezTo>
                      <a:pt x="1155320" y="1019810"/>
                      <a:pt x="1149986" y="777875"/>
                      <a:pt x="1149986" y="603885"/>
                    </a:cubicBezTo>
                    <a:lnTo>
                      <a:pt x="1149986" y="0"/>
                    </a:lnTo>
                    <a:lnTo>
                      <a:pt x="1557656" y="0"/>
                    </a:lnTo>
                    <a:lnTo>
                      <a:pt x="1557656" y="183540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7" name="Group 77"/>
            <p:cNvGrpSpPr/>
            <p:nvPr/>
          </p:nvGrpSpPr>
          <p:grpSpPr>
            <a:xfrm>
              <a:off x="5240758" y="1485207"/>
              <a:ext cx="875575" cy="538836"/>
              <a:chOff x="0" y="0"/>
              <a:chExt cx="3788715" cy="2331606"/>
            </a:xfrm>
          </p:grpSpPr>
          <p:sp>
            <p:nvSpPr>
              <p:cNvPr id="78" name="Freeform 78"/>
              <p:cNvSpPr/>
              <p:nvPr/>
            </p:nvSpPr>
            <p:spPr>
              <a:xfrm>
                <a:off x="63500" y="63500"/>
                <a:ext cx="1652344" cy="2204716"/>
              </a:xfrm>
              <a:custGeom>
                <a:avLst/>
                <a:gdLst/>
                <a:ahLst/>
                <a:cxnLst/>
                <a:rect l="l" t="t" r="r" b="b"/>
                <a:pathLst>
                  <a:path w="1652344" h="2204716">
                    <a:moveTo>
                      <a:pt x="1580766" y="1168906"/>
                    </a:moveTo>
                    <a:cubicBezTo>
                      <a:pt x="1580766" y="1168906"/>
                      <a:pt x="1365248" y="1639059"/>
                      <a:pt x="1124837" y="2204716"/>
                    </a:cubicBezTo>
                    <a:lnTo>
                      <a:pt x="570229" y="2204716"/>
                    </a:lnTo>
                    <a:lnTo>
                      <a:pt x="1071878" y="1126742"/>
                    </a:lnTo>
                    <a:cubicBezTo>
                      <a:pt x="1149348" y="956943"/>
                      <a:pt x="1170938" y="850772"/>
                      <a:pt x="1135632" y="790828"/>
                    </a:cubicBezTo>
                    <a:cubicBezTo>
                      <a:pt x="1096770" y="720343"/>
                      <a:pt x="994535" y="699007"/>
                      <a:pt x="859916" y="699007"/>
                    </a:cubicBezTo>
                    <a:lnTo>
                      <a:pt x="0" y="699007"/>
                    </a:lnTo>
                    <a:lnTo>
                      <a:pt x="0" y="0"/>
                    </a:lnTo>
                    <a:lnTo>
                      <a:pt x="505459" y="0"/>
                    </a:lnTo>
                    <a:lnTo>
                      <a:pt x="505459" y="349249"/>
                    </a:lnTo>
                    <a:lnTo>
                      <a:pt x="1128520" y="349249"/>
                    </a:lnTo>
                    <a:cubicBezTo>
                      <a:pt x="1407666" y="349249"/>
                      <a:pt x="1566669" y="490092"/>
                      <a:pt x="1623184" y="674242"/>
                    </a:cubicBezTo>
                    <a:cubicBezTo>
                      <a:pt x="1679572" y="847088"/>
                      <a:pt x="1648076" y="1013458"/>
                      <a:pt x="1580766" y="1168906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9" name="Freeform 79"/>
              <p:cNvSpPr/>
              <p:nvPr/>
            </p:nvSpPr>
            <p:spPr>
              <a:xfrm>
                <a:off x="1767075" y="412622"/>
                <a:ext cx="1958083" cy="1855467"/>
              </a:xfrm>
              <a:custGeom>
                <a:avLst/>
                <a:gdLst/>
                <a:ahLst/>
                <a:cxnLst/>
                <a:rect l="l" t="t" r="r" b="b"/>
                <a:pathLst>
                  <a:path w="1958083" h="1855467">
                    <a:moveTo>
                      <a:pt x="1360549" y="1855467"/>
                    </a:moveTo>
                    <a:cubicBezTo>
                      <a:pt x="1226311" y="1618739"/>
                      <a:pt x="847978" y="1084832"/>
                      <a:pt x="710310" y="911605"/>
                    </a:cubicBezTo>
                    <a:cubicBezTo>
                      <a:pt x="635888" y="978788"/>
                      <a:pt x="586612" y="1120265"/>
                      <a:pt x="586612" y="1215642"/>
                    </a:cubicBezTo>
                    <a:lnTo>
                      <a:pt x="586612" y="1855467"/>
                    </a:lnTo>
                    <a:lnTo>
                      <a:pt x="84963" y="1855467"/>
                    </a:lnTo>
                    <a:lnTo>
                      <a:pt x="84963" y="1339467"/>
                    </a:lnTo>
                    <a:cubicBezTo>
                      <a:pt x="84963" y="1130933"/>
                      <a:pt x="243840" y="837437"/>
                      <a:pt x="537464" y="685418"/>
                    </a:cubicBezTo>
                    <a:lnTo>
                      <a:pt x="0" y="0"/>
                    </a:lnTo>
                    <a:lnTo>
                      <a:pt x="618108" y="0"/>
                    </a:lnTo>
                    <a:lnTo>
                      <a:pt x="1226310" y="834389"/>
                    </a:lnTo>
                    <a:cubicBezTo>
                      <a:pt x="1346452" y="784478"/>
                      <a:pt x="1339467" y="569086"/>
                      <a:pt x="1339467" y="470281"/>
                    </a:cubicBezTo>
                    <a:lnTo>
                      <a:pt x="1339467" y="0"/>
                    </a:lnTo>
                    <a:lnTo>
                      <a:pt x="1844927" y="0"/>
                    </a:lnTo>
                    <a:lnTo>
                      <a:pt x="1844927" y="413385"/>
                    </a:lnTo>
                    <a:cubicBezTo>
                      <a:pt x="1844927" y="628776"/>
                      <a:pt x="1717165" y="939926"/>
                      <a:pt x="1413762" y="1060195"/>
                    </a:cubicBezTo>
                    <a:cubicBezTo>
                      <a:pt x="1586736" y="1332355"/>
                      <a:pt x="1958083" y="1855467"/>
                      <a:pt x="1958083" y="1855467"/>
                    </a:cubicBez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0" name="Group 80"/>
            <p:cNvGrpSpPr/>
            <p:nvPr/>
          </p:nvGrpSpPr>
          <p:grpSpPr>
            <a:xfrm>
              <a:off x="5971203" y="431365"/>
              <a:ext cx="473829" cy="435753"/>
              <a:chOff x="0" y="0"/>
              <a:chExt cx="2050313" cy="1885556"/>
            </a:xfrm>
          </p:grpSpPr>
          <p:sp>
            <p:nvSpPr>
              <p:cNvPr id="81" name="Freeform 81"/>
              <p:cNvSpPr/>
              <p:nvPr/>
            </p:nvSpPr>
            <p:spPr>
              <a:xfrm>
                <a:off x="0" y="0"/>
                <a:ext cx="2050289" cy="1885569"/>
              </a:xfrm>
              <a:custGeom>
                <a:avLst/>
                <a:gdLst/>
                <a:ahLst/>
                <a:cxnLst/>
                <a:rect l="l" t="t" r="r" b="b"/>
                <a:pathLst>
                  <a:path w="2050289" h="1885569">
                    <a:moveTo>
                      <a:pt x="1554227" y="1833372"/>
                    </a:moveTo>
                    <a:lnTo>
                      <a:pt x="1554227" y="768350"/>
                    </a:lnTo>
                    <a:cubicBezTo>
                      <a:pt x="1554227" y="540766"/>
                      <a:pt x="1411352" y="342011"/>
                      <a:pt x="1152526" y="342011"/>
                    </a:cubicBezTo>
                    <a:lnTo>
                      <a:pt x="880365" y="342011"/>
                    </a:lnTo>
                    <a:lnTo>
                      <a:pt x="880365" y="1428369"/>
                    </a:lnTo>
                    <a:cubicBezTo>
                      <a:pt x="880365" y="1732280"/>
                      <a:pt x="674116" y="1885569"/>
                      <a:pt x="373761" y="1885569"/>
                    </a:cubicBezTo>
                    <a:cubicBezTo>
                      <a:pt x="226949" y="1885569"/>
                      <a:pt x="63119" y="1858137"/>
                      <a:pt x="0" y="1815846"/>
                    </a:cubicBezTo>
                    <a:lnTo>
                      <a:pt x="0" y="1487424"/>
                    </a:lnTo>
                    <a:cubicBezTo>
                      <a:pt x="62992" y="1518920"/>
                      <a:pt x="105283" y="1532763"/>
                      <a:pt x="174625" y="1532763"/>
                    </a:cubicBezTo>
                    <a:cubicBezTo>
                      <a:pt x="349250" y="1532763"/>
                      <a:pt x="384302" y="1428369"/>
                      <a:pt x="384302" y="1309243"/>
                    </a:cubicBezTo>
                    <a:lnTo>
                      <a:pt x="384302" y="492125"/>
                    </a:lnTo>
                    <a:lnTo>
                      <a:pt x="436626" y="341884"/>
                    </a:lnTo>
                    <a:lnTo>
                      <a:pt x="31496" y="341884"/>
                    </a:lnTo>
                    <a:lnTo>
                      <a:pt x="31496" y="0"/>
                    </a:lnTo>
                    <a:lnTo>
                      <a:pt x="1288797" y="0"/>
                    </a:lnTo>
                    <a:cubicBezTo>
                      <a:pt x="1785113" y="0"/>
                      <a:pt x="2050289" y="303403"/>
                      <a:pt x="2050289" y="736854"/>
                    </a:cubicBezTo>
                    <a:lnTo>
                      <a:pt x="2050289" y="1833372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2" name="Group 82"/>
            <p:cNvGrpSpPr/>
            <p:nvPr/>
          </p:nvGrpSpPr>
          <p:grpSpPr>
            <a:xfrm>
              <a:off x="6144905" y="1571519"/>
              <a:ext cx="324147" cy="438639"/>
              <a:chOff x="0" y="0"/>
              <a:chExt cx="1402626" cy="1898040"/>
            </a:xfrm>
          </p:grpSpPr>
          <p:sp>
            <p:nvSpPr>
              <p:cNvPr id="83" name="Freeform 83"/>
              <p:cNvSpPr/>
              <p:nvPr/>
            </p:nvSpPr>
            <p:spPr>
              <a:xfrm>
                <a:off x="0" y="0"/>
                <a:ext cx="1402714" cy="1898015"/>
              </a:xfrm>
              <a:custGeom>
                <a:avLst/>
                <a:gdLst/>
                <a:ahLst/>
                <a:cxnLst/>
                <a:rect l="l" t="t" r="r" b="b"/>
                <a:pathLst>
                  <a:path w="1402714" h="1898015">
                    <a:moveTo>
                      <a:pt x="1399539" y="1894586"/>
                    </a:moveTo>
                    <a:lnTo>
                      <a:pt x="900810" y="1894586"/>
                    </a:lnTo>
                    <a:lnTo>
                      <a:pt x="900810" y="752983"/>
                    </a:lnTo>
                    <a:cubicBezTo>
                      <a:pt x="900810" y="438150"/>
                      <a:pt x="689101" y="339217"/>
                      <a:pt x="427482" y="339217"/>
                    </a:cubicBezTo>
                    <a:cubicBezTo>
                      <a:pt x="264541" y="339217"/>
                      <a:pt x="98806" y="378079"/>
                      <a:pt x="0" y="417322"/>
                    </a:cubicBezTo>
                    <a:lnTo>
                      <a:pt x="0" y="77978"/>
                    </a:lnTo>
                    <a:cubicBezTo>
                      <a:pt x="204724" y="14351"/>
                      <a:pt x="413131" y="0"/>
                      <a:pt x="628649" y="0"/>
                    </a:cubicBezTo>
                    <a:cubicBezTo>
                      <a:pt x="978915" y="0"/>
                      <a:pt x="1402714" y="197866"/>
                      <a:pt x="1402714" y="632968"/>
                    </a:cubicBezTo>
                    <a:lnTo>
                      <a:pt x="1402714" y="1898015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4" name="Group 84"/>
            <p:cNvGrpSpPr/>
            <p:nvPr/>
          </p:nvGrpSpPr>
          <p:grpSpPr>
            <a:xfrm>
              <a:off x="5886166" y="987391"/>
              <a:ext cx="715389" cy="462273"/>
              <a:chOff x="0" y="0"/>
              <a:chExt cx="3095574" cy="2000314"/>
            </a:xfrm>
          </p:grpSpPr>
          <p:sp>
            <p:nvSpPr>
              <p:cNvPr id="85" name="Freeform 85"/>
              <p:cNvSpPr/>
              <p:nvPr/>
            </p:nvSpPr>
            <p:spPr>
              <a:xfrm>
                <a:off x="63500" y="63500"/>
                <a:ext cx="1313180" cy="1873377"/>
              </a:xfrm>
              <a:custGeom>
                <a:avLst/>
                <a:gdLst/>
                <a:ahLst/>
                <a:cxnLst/>
                <a:rect l="l" t="t" r="r" b="b"/>
                <a:pathLst>
                  <a:path w="1313180" h="1873377">
                    <a:moveTo>
                      <a:pt x="858901" y="1873377"/>
                    </a:moveTo>
                    <a:cubicBezTo>
                      <a:pt x="181737" y="1873377"/>
                      <a:pt x="0" y="1413764"/>
                      <a:pt x="0" y="997966"/>
                    </a:cubicBezTo>
                    <a:cubicBezTo>
                      <a:pt x="0" y="402209"/>
                      <a:pt x="323215" y="0"/>
                      <a:pt x="930021" y="0"/>
                    </a:cubicBezTo>
                    <a:cubicBezTo>
                      <a:pt x="1057402" y="0"/>
                      <a:pt x="1190752" y="16129"/>
                      <a:pt x="1305306" y="46355"/>
                    </a:cubicBezTo>
                    <a:lnTo>
                      <a:pt x="1256030" y="429514"/>
                    </a:lnTo>
                    <a:cubicBezTo>
                      <a:pt x="1153033" y="399669"/>
                      <a:pt x="1035558" y="380873"/>
                      <a:pt x="921639" y="380873"/>
                    </a:cubicBezTo>
                    <a:cubicBezTo>
                      <a:pt x="625221" y="380873"/>
                      <a:pt x="464820" y="595503"/>
                      <a:pt x="464820" y="926973"/>
                    </a:cubicBezTo>
                    <a:cubicBezTo>
                      <a:pt x="464820" y="1289304"/>
                      <a:pt x="611251" y="1487424"/>
                      <a:pt x="943610" y="1487424"/>
                    </a:cubicBezTo>
                    <a:cubicBezTo>
                      <a:pt x="1038352" y="1487424"/>
                      <a:pt x="1177163" y="1462913"/>
                      <a:pt x="1264031" y="1422273"/>
                    </a:cubicBezTo>
                    <a:lnTo>
                      <a:pt x="1313180" y="1800098"/>
                    </a:lnTo>
                    <a:cubicBezTo>
                      <a:pt x="1179957" y="1845945"/>
                      <a:pt x="1017016" y="1873377"/>
                      <a:pt x="859028" y="1873377"/>
                    </a:cubicBezTo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86"/>
              <p:cNvSpPr/>
              <p:nvPr/>
            </p:nvSpPr>
            <p:spPr>
              <a:xfrm>
                <a:off x="1451990" y="76962"/>
                <a:ext cx="1580133" cy="1835277"/>
              </a:xfrm>
              <a:custGeom>
                <a:avLst/>
                <a:gdLst/>
                <a:ahLst/>
                <a:cxnLst/>
                <a:rect l="l" t="t" r="r" b="b"/>
                <a:pathLst>
                  <a:path w="1580133" h="1835277">
                    <a:moveTo>
                      <a:pt x="997839" y="1193546"/>
                    </a:moveTo>
                    <a:lnTo>
                      <a:pt x="997839" y="1835277"/>
                    </a:lnTo>
                    <a:lnTo>
                      <a:pt x="574040" y="1835277"/>
                    </a:lnTo>
                    <a:lnTo>
                      <a:pt x="574040" y="1196467"/>
                    </a:lnTo>
                    <a:lnTo>
                      <a:pt x="0" y="0"/>
                    </a:lnTo>
                    <a:lnTo>
                      <a:pt x="462280" y="0"/>
                    </a:lnTo>
                    <a:lnTo>
                      <a:pt x="671703" y="467868"/>
                    </a:lnTo>
                    <a:cubicBezTo>
                      <a:pt x="720852" y="576707"/>
                      <a:pt x="758571" y="671449"/>
                      <a:pt x="788797" y="761238"/>
                    </a:cubicBezTo>
                    <a:lnTo>
                      <a:pt x="794004" y="761238"/>
                    </a:lnTo>
                    <a:cubicBezTo>
                      <a:pt x="829564" y="657860"/>
                      <a:pt x="880745" y="546735"/>
                      <a:pt x="935482" y="429514"/>
                    </a:cubicBezTo>
                    <a:lnTo>
                      <a:pt x="1134491" y="0"/>
                    </a:lnTo>
                    <a:lnTo>
                      <a:pt x="1580134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7" name="Group 87"/>
            <p:cNvGrpSpPr/>
            <p:nvPr/>
          </p:nvGrpSpPr>
          <p:grpSpPr>
            <a:xfrm>
              <a:off x="6527686" y="431316"/>
              <a:ext cx="114574" cy="423699"/>
              <a:chOff x="0" y="0"/>
              <a:chExt cx="495770" cy="1833397"/>
            </a:xfrm>
          </p:grpSpPr>
          <p:sp>
            <p:nvSpPr>
              <p:cNvPr id="88" name="Freeform 88"/>
              <p:cNvSpPr/>
              <p:nvPr/>
            </p:nvSpPr>
            <p:spPr>
              <a:xfrm>
                <a:off x="0" y="0"/>
                <a:ext cx="495807" cy="1833371"/>
              </a:xfrm>
              <a:custGeom>
                <a:avLst/>
                <a:gdLst/>
                <a:ahLst/>
                <a:cxnLst/>
                <a:rect l="l" t="t" r="r" b="b"/>
                <a:pathLst>
                  <a:path w="495807" h="1833371">
                    <a:moveTo>
                      <a:pt x="0" y="0"/>
                    </a:moveTo>
                    <a:lnTo>
                      <a:pt x="495807" y="0"/>
                    </a:lnTo>
                    <a:lnTo>
                      <a:pt x="495807" y="1833371"/>
                    </a:lnTo>
                    <a:lnTo>
                      <a:pt x="0" y="1833371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9" name="Group 89"/>
            <p:cNvGrpSpPr/>
            <p:nvPr/>
          </p:nvGrpSpPr>
          <p:grpSpPr>
            <a:xfrm>
              <a:off x="6705632" y="424877"/>
              <a:ext cx="228413" cy="430186"/>
              <a:chOff x="0" y="0"/>
              <a:chExt cx="988377" cy="1861464"/>
            </a:xfrm>
          </p:grpSpPr>
          <p:sp>
            <p:nvSpPr>
              <p:cNvPr id="90" name="Freeform 90"/>
              <p:cNvSpPr/>
              <p:nvPr/>
            </p:nvSpPr>
            <p:spPr>
              <a:xfrm>
                <a:off x="0" y="0"/>
                <a:ext cx="988315" cy="1861439"/>
              </a:xfrm>
              <a:custGeom>
                <a:avLst/>
                <a:gdLst/>
                <a:ahLst/>
                <a:cxnLst/>
                <a:rect l="l" t="t" r="r" b="b"/>
                <a:pathLst>
                  <a:path w="988315" h="1861439">
                    <a:moveTo>
                      <a:pt x="0" y="1861439"/>
                    </a:moveTo>
                    <a:lnTo>
                      <a:pt x="0" y="1515618"/>
                    </a:lnTo>
                    <a:lnTo>
                      <a:pt x="495808" y="1515618"/>
                    </a:lnTo>
                    <a:lnTo>
                      <a:pt x="495808" y="596900"/>
                    </a:lnTo>
                    <a:cubicBezTo>
                      <a:pt x="495808" y="433070"/>
                      <a:pt x="380492" y="338963"/>
                      <a:pt x="226949" y="338963"/>
                    </a:cubicBezTo>
                    <a:cubicBezTo>
                      <a:pt x="160274" y="338963"/>
                      <a:pt x="97663" y="349250"/>
                      <a:pt x="34925" y="370078"/>
                    </a:cubicBezTo>
                    <a:lnTo>
                      <a:pt x="34925" y="48895"/>
                    </a:lnTo>
                    <a:cubicBezTo>
                      <a:pt x="167132" y="24003"/>
                      <a:pt x="262128" y="0"/>
                      <a:pt x="405003" y="0"/>
                    </a:cubicBezTo>
                    <a:cubicBezTo>
                      <a:pt x="813817" y="0"/>
                      <a:pt x="988315" y="216662"/>
                      <a:pt x="988315" y="593598"/>
                    </a:cubicBezTo>
                    <a:lnTo>
                      <a:pt x="988315" y="1861439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1" name="Group 91"/>
            <p:cNvGrpSpPr/>
            <p:nvPr/>
          </p:nvGrpSpPr>
          <p:grpSpPr>
            <a:xfrm>
              <a:off x="6539102" y="1580573"/>
              <a:ext cx="559462" cy="441902"/>
              <a:chOff x="0" y="0"/>
              <a:chExt cx="2420861" cy="1912163"/>
            </a:xfrm>
          </p:grpSpPr>
          <p:sp>
            <p:nvSpPr>
              <p:cNvPr id="92" name="Freeform 92"/>
              <p:cNvSpPr/>
              <p:nvPr/>
            </p:nvSpPr>
            <p:spPr>
              <a:xfrm>
                <a:off x="0" y="0"/>
                <a:ext cx="2420999" cy="1912238"/>
              </a:xfrm>
              <a:custGeom>
                <a:avLst/>
                <a:gdLst/>
                <a:ahLst/>
                <a:cxnLst/>
                <a:rect l="l" t="t" r="r" b="b"/>
                <a:pathLst>
                  <a:path w="2420999" h="1912238">
                    <a:moveTo>
                      <a:pt x="2286506" y="1095501"/>
                    </a:moveTo>
                    <a:cubicBezTo>
                      <a:pt x="2223006" y="1607819"/>
                      <a:pt x="1728215" y="1912238"/>
                      <a:pt x="1247520" y="1912238"/>
                    </a:cubicBezTo>
                    <a:cubicBezTo>
                      <a:pt x="915288" y="1912238"/>
                      <a:pt x="529717" y="1851913"/>
                      <a:pt x="310769" y="1586864"/>
                    </a:cubicBezTo>
                    <a:cubicBezTo>
                      <a:pt x="120142" y="1353438"/>
                      <a:pt x="91948" y="1021587"/>
                      <a:pt x="63246" y="710438"/>
                    </a:cubicBezTo>
                    <a:cubicBezTo>
                      <a:pt x="63246" y="710438"/>
                      <a:pt x="17526" y="173228"/>
                      <a:pt x="0" y="0"/>
                    </a:cubicBezTo>
                    <a:lnTo>
                      <a:pt x="501777" y="0"/>
                    </a:lnTo>
                    <a:cubicBezTo>
                      <a:pt x="526415" y="310769"/>
                      <a:pt x="554482" y="639445"/>
                      <a:pt x="586613" y="950340"/>
                    </a:cubicBezTo>
                    <a:cubicBezTo>
                      <a:pt x="802004" y="971676"/>
                      <a:pt x="971041" y="840994"/>
                      <a:pt x="999108" y="558419"/>
                    </a:cubicBezTo>
                    <a:cubicBezTo>
                      <a:pt x="999108" y="558419"/>
                      <a:pt x="1038224" y="191008"/>
                      <a:pt x="1055750" y="0"/>
                    </a:cubicBezTo>
                    <a:lnTo>
                      <a:pt x="1550669" y="0"/>
                    </a:lnTo>
                    <a:cubicBezTo>
                      <a:pt x="1529587" y="204851"/>
                      <a:pt x="1507997" y="409956"/>
                      <a:pt x="1480184" y="650240"/>
                    </a:cubicBezTo>
                    <a:cubicBezTo>
                      <a:pt x="1433829" y="1007109"/>
                      <a:pt x="1173352" y="1211960"/>
                      <a:pt x="752347" y="1211960"/>
                    </a:cubicBezTo>
                    <a:lnTo>
                      <a:pt x="643128" y="1211960"/>
                    </a:lnTo>
                    <a:cubicBezTo>
                      <a:pt x="689101" y="1484121"/>
                      <a:pt x="862329" y="1579371"/>
                      <a:pt x="1194434" y="1579371"/>
                    </a:cubicBezTo>
                    <a:cubicBezTo>
                      <a:pt x="1618614" y="1579371"/>
                      <a:pt x="1777745" y="1240027"/>
                      <a:pt x="1816480" y="879983"/>
                    </a:cubicBezTo>
                    <a:cubicBezTo>
                      <a:pt x="1816480" y="879983"/>
                      <a:pt x="1894204" y="152019"/>
                      <a:pt x="1908428" y="0"/>
                    </a:cubicBezTo>
                    <a:lnTo>
                      <a:pt x="2420999" y="0"/>
                    </a:lnTo>
                    <a:cubicBezTo>
                      <a:pt x="2374898" y="367538"/>
                      <a:pt x="2286506" y="1095501"/>
                      <a:pt x="2286506" y="1095501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3" name="Group 93"/>
            <p:cNvGrpSpPr/>
            <p:nvPr/>
          </p:nvGrpSpPr>
          <p:grpSpPr>
            <a:xfrm>
              <a:off x="6756577" y="1005224"/>
              <a:ext cx="397908" cy="515058"/>
              <a:chOff x="0" y="0"/>
              <a:chExt cx="1721790" cy="2228723"/>
            </a:xfrm>
          </p:grpSpPr>
          <p:sp>
            <p:nvSpPr>
              <p:cNvPr id="94" name="Freeform 94"/>
              <p:cNvSpPr/>
              <p:nvPr/>
            </p:nvSpPr>
            <p:spPr>
              <a:xfrm>
                <a:off x="0" y="0"/>
                <a:ext cx="1721863" cy="2228723"/>
              </a:xfrm>
              <a:custGeom>
                <a:avLst/>
                <a:gdLst/>
                <a:ahLst/>
                <a:cxnLst/>
                <a:rect l="l" t="t" r="r" b="b"/>
                <a:pathLst>
                  <a:path w="1721863" h="2228723">
                    <a:moveTo>
                      <a:pt x="1047113" y="1234567"/>
                    </a:moveTo>
                    <a:lnTo>
                      <a:pt x="1151888" y="2228723"/>
                    </a:lnTo>
                    <a:lnTo>
                      <a:pt x="660653" y="2228723"/>
                    </a:lnTo>
                    <a:lnTo>
                      <a:pt x="556005" y="1422654"/>
                    </a:lnTo>
                    <a:cubicBezTo>
                      <a:pt x="556005" y="1210437"/>
                      <a:pt x="504062" y="984504"/>
                      <a:pt x="392683" y="765175"/>
                    </a:cubicBezTo>
                    <a:cubicBezTo>
                      <a:pt x="392810" y="765175"/>
                      <a:pt x="121793" y="243078"/>
                      <a:pt x="0" y="0"/>
                    </a:cubicBezTo>
                    <a:lnTo>
                      <a:pt x="553211" y="0"/>
                    </a:lnTo>
                    <a:cubicBezTo>
                      <a:pt x="692149" y="274574"/>
                      <a:pt x="842009" y="598297"/>
                      <a:pt x="974088" y="946023"/>
                    </a:cubicBezTo>
                    <a:cubicBezTo>
                      <a:pt x="1095627" y="900684"/>
                      <a:pt x="1231263" y="751078"/>
                      <a:pt x="1231263" y="409956"/>
                    </a:cubicBezTo>
                    <a:lnTo>
                      <a:pt x="1231263" y="0"/>
                    </a:lnTo>
                    <a:lnTo>
                      <a:pt x="1721863" y="0"/>
                    </a:lnTo>
                    <a:lnTo>
                      <a:pt x="1721863" y="469011"/>
                    </a:lnTo>
                    <a:cubicBezTo>
                      <a:pt x="1721863" y="793115"/>
                      <a:pt x="1433193" y="1182497"/>
                      <a:pt x="1047240" y="1234694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5" name="Group 95"/>
            <p:cNvGrpSpPr/>
            <p:nvPr/>
          </p:nvGrpSpPr>
          <p:grpSpPr>
            <a:xfrm>
              <a:off x="6999826" y="423249"/>
              <a:ext cx="333343" cy="443125"/>
              <a:chOff x="0" y="0"/>
              <a:chExt cx="1442415" cy="1917459"/>
            </a:xfrm>
          </p:grpSpPr>
          <p:sp>
            <p:nvSpPr>
              <p:cNvPr id="96" name="Freeform 96"/>
              <p:cNvSpPr/>
              <p:nvPr/>
            </p:nvSpPr>
            <p:spPr>
              <a:xfrm>
                <a:off x="0" y="0"/>
                <a:ext cx="1442464" cy="1917447"/>
              </a:xfrm>
              <a:custGeom>
                <a:avLst/>
                <a:gdLst/>
                <a:ahLst/>
                <a:cxnLst/>
                <a:rect l="l" t="t" r="r" b="b"/>
                <a:pathLst>
                  <a:path w="1442464" h="1917447">
                    <a:moveTo>
                      <a:pt x="478027" y="1917447"/>
                    </a:moveTo>
                    <a:cubicBezTo>
                      <a:pt x="279273" y="1917447"/>
                      <a:pt x="139319" y="1892936"/>
                      <a:pt x="0" y="1826642"/>
                    </a:cubicBezTo>
                    <a:lnTo>
                      <a:pt x="0" y="1484376"/>
                    </a:lnTo>
                    <a:cubicBezTo>
                      <a:pt x="93853" y="1554099"/>
                      <a:pt x="244348" y="1581785"/>
                      <a:pt x="422274" y="1581785"/>
                    </a:cubicBezTo>
                    <a:cubicBezTo>
                      <a:pt x="838199" y="1581785"/>
                      <a:pt x="939418" y="1337437"/>
                      <a:pt x="939418" y="928878"/>
                    </a:cubicBezTo>
                    <a:cubicBezTo>
                      <a:pt x="939418" y="541274"/>
                      <a:pt x="772032" y="331597"/>
                      <a:pt x="429513" y="331597"/>
                    </a:cubicBezTo>
                    <a:cubicBezTo>
                      <a:pt x="258191" y="331597"/>
                      <a:pt x="86868" y="366776"/>
                      <a:pt x="0" y="415544"/>
                    </a:cubicBezTo>
                    <a:lnTo>
                      <a:pt x="0" y="69596"/>
                    </a:lnTo>
                    <a:cubicBezTo>
                      <a:pt x="198755" y="3048"/>
                      <a:pt x="299974" y="0"/>
                      <a:pt x="496061" y="0"/>
                    </a:cubicBezTo>
                    <a:cubicBezTo>
                      <a:pt x="1082673" y="0"/>
                      <a:pt x="1442464" y="363093"/>
                      <a:pt x="1442464" y="928878"/>
                    </a:cubicBezTo>
                    <a:cubicBezTo>
                      <a:pt x="1442464" y="1564641"/>
                      <a:pt x="1124329" y="1917447"/>
                      <a:pt x="478154" y="1917447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7" name="Group 97"/>
            <p:cNvGrpSpPr/>
            <p:nvPr/>
          </p:nvGrpSpPr>
          <p:grpSpPr>
            <a:xfrm>
              <a:off x="7168547" y="1580594"/>
              <a:ext cx="115936" cy="254823"/>
              <a:chOff x="0" y="0"/>
              <a:chExt cx="501675" cy="1102652"/>
            </a:xfrm>
          </p:grpSpPr>
          <p:sp>
            <p:nvSpPr>
              <p:cNvPr id="98" name="Freeform 98"/>
              <p:cNvSpPr/>
              <p:nvPr/>
            </p:nvSpPr>
            <p:spPr>
              <a:xfrm>
                <a:off x="0" y="0"/>
                <a:ext cx="501651" cy="1102614"/>
              </a:xfrm>
              <a:custGeom>
                <a:avLst/>
                <a:gdLst/>
                <a:ahLst/>
                <a:cxnLst/>
                <a:rect l="l" t="t" r="r" b="b"/>
                <a:pathLst>
                  <a:path w="501651" h="1102614">
                    <a:moveTo>
                      <a:pt x="0" y="1102614"/>
                    </a:moveTo>
                    <a:lnTo>
                      <a:pt x="0" y="0"/>
                    </a:lnTo>
                    <a:lnTo>
                      <a:pt x="501651" y="0"/>
                    </a:lnTo>
                    <a:lnTo>
                      <a:pt x="501651" y="964565"/>
                    </a:lnTo>
                    <a:cubicBezTo>
                      <a:pt x="335915" y="1024890"/>
                      <a:pt x="120142" y="1074293"/>
                      <a:pt x="0" y="1102614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99" name="Group 99"/>
            <p:cNvGrpSpPr/>
            <p:nvPr/>
          </p:nvGrpSpPr>
          <p:grpSpPr>
            <a:xfrm>
              <a:off x="7209944" y="996294"/>
              <a:ext cx="319125" cy="431721"/>
              <a:chOff x="0" y="0"/>
              <a:chExt cx="1380896" cy="1868107"/>
            </a:xfrm>
          </p:grpSpPr>
          <p:sp>
            <p:nvSpPr>
              <p:cNvPr id="100" name="Freeform 100"/>
              <p:cNvSpPr/>
              <p:nvPr/>
            </p:nvSpPr>
            <p:spPr>
              <a:xfrm>
                <a:off x="0" y="0"/>
                <a:ext cx="1380872" cy="1868169"/>
              </a:xfrm>
              <a:custGeom>
                <a:avLst/>
                <a:gdLst/>
                <a:ahLst/>
                <a:cxnLst/>
                <a:rect l="l" t="t" r="r" b="b"/>
                <a:pathLst>
                  <a:path w="1380872" h="1868169">
                    <a:moveTo>
                      <a:pt x="1377443" y="1864994"/>
                    </a:moveTo>
                    <a:lnTo>
                      <a:pt x="886969" y="1864994"/>
                    </a:lnTo>
                    <a:lnTo>
                      <a:pt x="886969" y="740918"/>
                    </a:lnTo>
                    <a:cubicBezTo>
                      <a:pt x="886969" y="431419"/>
                      <a:pt x="678180" y="334010"/>
                      <a:pt x="420497" y="334010"/>
                    </a:cubicBezTo>
                    <a:cubicBezTo>
                      <a:pt x="260731" y="334010"/>
                      <a:pt x="97663" y="372237"/>
                      <a:pt x="0" y="410591"/>
                    </a:cubicBezTo>
                    <a:lnTo>
                      <a:pt x="0" y="76708"/>
                    </a:lnTo>
                    <a:cubicBezTo>
                      <a:pt x="201295" y="13843"/>
                      <a:pt x="407035" y="0"/>
                      <a:pt x="619379" y="0"/>
                    </a:cubicBezTo>
                    <a:cubicBezTo>
                      <a:pt x="963296" y="0"/>
                      <a:pt x="1380872" y="194945"/>
                      <a:pt x="1380872" y="622935"/>
                    </a:cubicBezTo>
                    <a:lnTo>
                      <a:pt x="1380872" y="1868169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1" name="Group 101"/>
            <p:cNvGrpSpPr/>
            <p:nvPr/>
          </p:nvGrpSpPr>
          <p:grpSpPr>
            <a:xfrm>
              <a:off x="7400480" y="431316"/>
              <a:ext cx="114574" cy="423699"/>
              <a:chOff x="0" y="0"/>
              <a:chExt cx="495770" cy="1833397"/>
            </a:xfrm>
          </p:grpSpPr>
          <p:sp>
            <p:nvSpPr>
              <p:cNvPr id="102" name="Freeform 102"/>
              <p:cNvSpPr/>
              <p:nvPr/>
            </p:nvSpPr>
            <p:spPr>
              <a:xfrm>
                <a:off x="0" y="0"/>
                <a:ext cx="495807" cy="1833371"/>
              </a:xfrm>
              <a:custGeom>
                <a:avLst/>
                <a:gdLst/>
                <a:ahLst/>
                <a:cxnLst/>
                <a:rect l="l" t="t" r="r" b="b"/>
                <a:pathLst>
                  <a:path w="495807" h="1833371">
                    <a:moveTo>
                      <a:pt x="0" y="0"/>
                    </a:moveTo>
                    <a:lnTo>
                      <a:pt x="495807" y="0"/>
                    </a:lnTo>
                    <a:lnTo>
                      <a:pt x="495807" y="1833371"/>
                    </a:lnTo>
                    <a:lnTo>
                      <a:pt x="0" y="1833371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" name="Group 103"/>
            <p:cNvGrpSpPr/>
            <p:nvPr/>
          </p:nvGrpSpPr>
          <p:grpSpPr>
            <a:xfrm>
              <a:off x="7582451" y="419152"/>
              <a:ext cx="434255" cy="448012"/>
              <a:chOff x="0" y="0"/>
              <a:chExt cx="1879079" cy="1938604"/>
            </a:xfrm>
          </p:grpSpPr>
          <p:sp>
            <p:nvSpPr>
              <p:cNvPr id="104" name="Freeform 104"/>
              <p:cNvSpPr/>
              <p:nvPr/>
            </p:nvSpPr>
            <p:spPr>
              <a:xfrm>
                <a:off x="0" y="0"/>
                <a:ext cx="1879092" cy="1938654"/>
              </a:xfrm>
              <a:custGeom>
                <a:avLst/>
                <a:gdLst/>
                <a:ahLst/>
                <a:cxnLst/>
                <a:rect l="l" t="t" r="r" b="b"/>
                <a:pathLst>
                  <a:path w="1879092" h="1938654">
                    <a:moveTo>
                      <a:pt x="943102" y="307721"/>
                    </a:moveTo>
                    <a:cubicBezTo>
                      <a:pt x="562356" y="307721"/>
                      <a:pt x="499237" y="757935"/>
                      <a:pt x="499237" y="967739"/>
                    </a:cubicBezTo>
                    <a:cubicBezTo>
                      <a:pt x="499237" y="1267967"/>
                      <a:pt x="600456" y="1613788"/>
                      <a:pt x="943102" y="1613788"/>
                    </a:cubicBezTo>
                    <a:cubicBezTo>
                      <a:pt x="1281811" y="1613788"/>
                      <a:pt x="1383157" y="1267840"/>
                      <a:pt x="1383157" y="967739"/>
                    </a:cubicBezTo>
                    <a:cubicBezTo>
                      <a:pt x="1383157" y="757935"/>
                      <a:pt x="1320546" y="307721"/>
                      <a:pt x="943102" y="307721"/>
                    </a:cubicBezTo>
                    <a:moveTo>
                      <a:pt x="939673" y="1938653"/>
                    </a:moveTo>
                    <a:cubicBezTo>
                      <a:pt x="300355" y="1938653"/>
                      <a:pt x="0" y="1540255"/>
                      <a:pt x="0" y="971168"/>
                    </a:cubicBezTo>
                    <a:cubicBezTo>
                      <a:pt x="0" y="401828"/>
                      <a:pt x="296418" y="0"/>
                      <a:pt x="936117" y="0"/>
                    </a:cubicBezTo>
                    <a:cubicBezTo>
                      <a:pt x="1575054" y="0"/>
                      <a:pt x="1879092" y="401828"/>
                      <a:pt x="1879092" y="971168"/>
                    </a:cubicBezTo>
                    <a:cubicBezTo>
                      <a:pt x="1879092" y="1540255"/>
                      <a:pt x="1578610" y="1938654"/>
                      <a:pt x="939673" y="1938654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5" name="Group 105"/>
            <p:cNvGrpSpPr/>
            <p:nvPr/>
          </p:nvGrpSpPr>
          <p:grpSpPr>
            <a:xfrm>
              <a:off x="7598144" y="1005150"/>
              <a:ext cx="445345" cy="422138"/>
              <a:chOff x="0" y="0"/>
              <a:chExt cx="1927060" cy="1826641"/>
            </a:xfrm>
          </p:grpSpPr>
          <p:sp>
            <p:nvSpPr>
              <p:cNvPr id="106" name="Freeform 106"/>
              <p:cNvSpPr/>
              <p:nvPr/>
            </p:nvSpPr>
            <p:spPr>
              <a:xfrm>
                <a:off x="0" y="0"/>
                <a:ext cx="1927097" cy="1826642"/>
              </a:xfrm>
              <a:custGeom>
                <a:avLst/>
                <a:gdLst/>
                <a:ahLst/>
                <a:cxnLst/>
                <a:rect l="l" t="t" r="r" b="b"/>
                <a:pathLst>
                  <a:path w="1927097" h="1826642">
                    <a:moveTo>
                      <a:pt x="1339722" y="1826642"/>
                    </a:moveTo>
                    <a:cubicBezTo>
                      <a:pt x="1207261" y="1593215"/>
                      <a:pt x="834644" y="1067816"/>
                      <a:pt x="699008" y="897763"/>
                    </a:cubicBezTo>
                    <a:cubicBezTo>
                      <a:pt x="626745" y="963549"/>
                      <a:pt x="577723" y="1102741"/>
                      <a:pt x="577723" y="1196848"/>
                    </a:cubicBezTo>
                    <a:lnTo>
                      <a:pt x="577723" y="1826642"/>
                    </a:lnTo>
                    <a:lnTo>
                      <a:pt x="83439" y="1826642"/>
                    </a:lnTo>
                    <a:lnTo>
                      <a:pt x="83439" y="1318387"/>
                    </a:lnTo>
                    <a:cubicBezTo>
                      <a:pt x="83439" y="1113409"/>
                      <a:pt x="240157" y="824484"/>
                      <a:pt x="528828" y="675005"/>
                    </a:cubicBezTo>
                    <a:lnTo>
                      <a:pt x="0" y="0"/>
                    </a:lnTo>
                    <a:lnTo>
                      <a:pt x="608711" y="0"/>
                    </a:lnTo>
                    <a:lnTo>
                      <a:pt x="1207261" y="821309"/>
                    </a:lnTo>
                    <a:cubicBezTo>
                      <a:pt x="1325498" y="772287"/>
                      <a:pt x="1318641" y="560197"/>
                      <a:pt x="1318641" y="462788"/>
                    </a:cubicBezTo>
                    <a:lnTo>
                      <a:pt x="1318641" y="0"/>
                    </a:lnTo>
                    <a:lnTo>
                      <a:pt x="1816099" y="0"/>
                    </a:lnTo>
                    <a:lnTo>
                      <a:pt x="1816099" y="406908"/>
                    </a:lnTo>
                    <a:cubicBezTo>
                      <a:pt x="1816099" y="618998"/>
                      <a:pt x="1690877" y="925195"/>
                      <a:pt x="1391411" y="1043813"/>
                    </a:cubicBezTo>
                    <a:cubicBezTo>
                      <a:pt x="1562226" y="1311402"/>
                      <a:pt x="1927097" y="1826642"/>
                      <a:pt x="1927097" y="1826642"/>
                    </a:cubicBez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7" name="Group 107"/>
            <p:cNvGrpSpPr/>
            <p:nvPr/>
          </p:nvGrpSpPr>
          <p:grpSpPr>
            <a:xfrm>
              <a:off x="8080034" y="424866"/>
              <a:ext cx="386567" cy="430195"/>
              <a:chOff x="0" y="0"/>
              <a:chExt cx="1672717" cy="1861515"/>
            </a:xfrm>
          </p:grpSpPr>
          <p:sp>
            <p:nvSpPr>
              <p:cNvPr id="108" name="Freeform 108"/>
              <p:cNvSpPr/>
              <p:nvPr/>
            </p:nvSpPr>
            <p:spPr>
              <a:xfrm>
                <a:off x="38100" y="-44"/>
                <a:ext cx="1638171" cy="1861613"/>
              </a:xfrm>
              <a:custGeom>
                <a:avLst/>
                <a:gdLst/>
                <a:ahLst/>
                <a:cxnLst/>
                <a:rect l="l" t="t" r="r" b="b"/>
                <a:pathLst>
                  <a:path w="1638171" h="1861613">
                    <a:moveTo>
                      <a:pt x="0" y="1861613"/>
                    </a:moveTo>
                    <a:lnTo>
                      <a:pt x="0" y="855517"/>
                    </a:lnTo>
                    <a:cubicBezTo>
                      <a:pt x="143256" y="813988"/>
                      <a:pt x="332104" y="792779"/>
                      <a:pt x="499617" y="757727"/>
                    </a:cubicBezTo>
                    <a:lnTo>
                      <a:pt x="499617" y="1861613"/>
                    </a:lnTo>
                    <a:close/>
                    <a:moveTo>
                      <a:pt x="1638171" y="1861613"/>
                    </a:moveTo>
                    <a:lnTo>
                      <a:pt x="1638171" y="813861"/>
                    </a:lnTo>
                    <a:cubicBezTo>
                      <a:pt x="1638171" y="509823"/>
                      <a:pt x="1411857" y="342183"/>
                      <a:pt x="1069211" y="342183"/>
                    </a:cubicBezTo>
                    <a:cubicBezTo>
                      <a:pt x="915288" y="342183"/>
                      <a:pt x="667384" y="366948"/>
                      <a:pt x="461644" y="418891"/>
                    </a:cubicBezTo>
                    <a:lnTo>
                      <a:pt x="461644" y="59480"/>
                    </a:lnTo>
                    <a:cubicBezTo>
                      <a:pt x="202819" y="-3766"/>
                      <a:pt x="506602" y="44"/>
                      <a:pt x="751204" y="44"/>
                    </a:cubicBezTo>
                    <a:cubicBezTo>
                      <a:pt x="1138553" y="44"/>
                      <a:pt x="1634741" y="177971"/>
                      <a:pt x="1634741" y="642665"/>
                    </a:cubicBezTo>
                    <a:lnTo>
                      <a:pt x="1634741" y="1861486"/>
                    </a:lnTo>
                    <a:close/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9" name="Group 109"/>
            <p:cNvGrpSpPr/>
            <p:nvPr/>
          </p:nvGrpSpPr>
          <p:grpSpPr>
            <a:xfrm>
              <a:off x="8086952" y="925722"/>
              <a:ext cx="375810" cy="501494"/>
              <a:chOff x="0" y="0"/>
              <a:chExt cx="1626171" cy="2170024"/>
            </a:xfrm>
          </p:grpSpPr>
          <p:sp>
            <p:nvSpPr>
              <p:cNvPr id="110" name="Freeform 110"/>
              <p:cNvSpPr/>
              <p:nvPr/>
            </p:nvSpPr>
            <p:spPr>
              <a:xfrm>
                <a:off x="0" y="0"/>
                <a:ext cx="1626202" cy="2170049"/>
              </a:xfrm>
              <a:custGeom>
                <a:avLst/>
                <a:gdLst/>
                <a:ahLst/>
                <a:cxnLst/>
                <a:rect l="l" t="t" r="r" b="b"/>
                <a:pathLst>
                  <a:path w="1626202" h="2170049">
                    <a:moveTo>
                      <a:pt x="1555747" y="1150747"/>
                    </a:moveTo>
                    <a:cubicBezTo>
                      <a:pt x="1555747" y="1150747"/>
                      <a:pt x="1343403" y="1613408"/>
                      <a:pt x="1107184" y="2170049"/>
                    </a:cubicBezTo>
                    <a:lnTo>
                      <a:pt x="561085" y="2170049"/>
                    </a:lnTo>
                    <a:lnTo>
                      <a:pt x="1055114" y="1109218"/>
                    </a:lnTo>
                    <a:cubicBezTo>
                      <a:pt x="1131695" y="942213"/>
                      <a:pt x="1152523" y="837946"/>
                      <a:pt x="1117471" y="778637"/>
                    </a:cubicBezTo>
                    <a:cubicBezTo>
                      <a:pt x="1079117" y="708787"/>
                      <a:pt x="978406" y="687832"/>
                      <a:pt x="845945" y="687832"/>
                    </a:cubicBezTo>
                    <a:lnTo>
                      <a:pt x="0" y="687832"/>
                    </a:lnTo>
                    <a:lnTo>
                      <a:pt x="0" y="0"/>
                    </a:lnTo>
                    <a:lnTo>
                      <a:pt x="497458" y="0"/>
                    </a:lnTo>
                    <a:lnTo>
                      <a:pt x="497458" y="343662"/>
                    </a:lnTo>
                    <a:lnTo>
                      <a:pt x="1110486" y="343662"/>
                    </a:lnTo>
                    <a:cubicBezTo>
                      <a:pt x="1385313" y="343662"/>
                      <a:pt x="1541777" y="482727"/>
                      <a:pt x="1597657" y="663702"/>
                    </a:cubicBezTo>
                    <a:cubicBezTo>
                      <a:pt x="1653029" y="834263"/>
                      <a:pt x="1621787" y="997585"/>
                      <a:pt x="1555747" y="1150620"/>
                    </a:cubicBezTo>
                  </a:path>
                </a:pathLst>
              </a:custGeom>
              <a:solidFill>
                <a:srgbClr val="00B6FF"/>
              </a:solidFill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12ABA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-5400000">
            <a:off x="8879481" y="848325"/>
            <a:ext cx="10336378" cy="8540963"/>
            <a:chOff x="0" y="0"/>
            <a:chExt cx="13781837" cy="113879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781787" cy="11387963"/>
            </a:xfrm>
            <a:custGeom>
              <a:avLst/>
              <a:gdLst/>
              <a:ahLst/>
              <a:cxnLst/>
              <a:rect l="l" t="t" r="r" b="b"/>
              <a:pathLst>
                <a:path w="13781787" h="11387963">
                  <a:moveTo>
                    <a:pt x="0" y="0"/>
                  </a:moveTo>
                  <a:lnTo>
                    <a:pt x="13781787" y="0"/>
                  </a:lnTo>
                  <a:lnTo>
                    <a:pt x="13781787" y="11387963"/>
                  </a:lnTo>
                  <a:lnTo>
                    <a:pt x="0" y="11387963"/>
                  </a:lnTo>
                  <a:close/>
                </a:path>
              </a:pathLst>
            </a:custGeom>
            <a:gradFill rotWithShape="1">
              <a:gsLst>
                <a:gs pos="0">
                  <a:srgbClr val="1355CA">
                    <a:alpha val="0"/>
                  </a:srgbClr>
                </a:gs>
                <a:gs pos="73000">
                  <a:srgbClr val="1355CA">
                    <a:alpha val="30000"/>
                  </a:srgbClr>
                </a:gs>
              </a:gsLst>
              <a:lin ang="5400000"/>
            </a:gra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548640" y="3856892"/>
            <a:ext cx="4007453" cy="2322709"/>
            <a:chOff x="0" y="0"/>
            <a:chExt cx="5343271" cy="309694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40080" y="4467835"/>
            <a:ext cx="3824573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22,000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Olim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926701" y="1298638"/>
            <a:ext cx="4007453" cy="2322709"/>
            <a:chOff x="0" y="0"/>
            <a:chExt cx="5343271" cy="309694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5018141" y="1888493"/>
            <a:ext cx="3824573" cy="1133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99"/>
              </a:lnSpc>
            </a:pPr>
            <a:r>
              <a:rPr lang="en-US" sz="4999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3,000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Shlichim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9299458" y="1298638"/>
            <a:ext cx="4007453" cy="2322709"/>
            <a:chOff x="0" y="0"/>
            <a:chExt cx="5343271" cy="309694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9390898" y="1874206"/>
            <a:ext cx="3824573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+750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Campers2Gether participants 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13669870" y="1298638"/>
            <a:ext cx="4007453" cy="2322709"/>
            <a:chOff x="0" y="0"/>
            <a:chExt cx="5343271" cy="309694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TextBox 17"/>
          <p:cNvSpPr txBox="1"/>
          <p:nvPr/>
        </p:nvSpPr>
        <p:spPr>
          <a:xfrm>
            <a:off x="13997816" y="1869443"/>
            <a:ext cx="3351552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18,800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Youth Futures beneficiaries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548640" y="6429918"/>
            <a:ext cx="4007453" cy="2322709"/>
            <a:chOff x="0" y="0"/>
            <a:chExt cx="5343271" cy="309694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640080" y="6856190"/>
            <a:ext cx="3824573" cy="1152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+17,000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Victims of Terror Beneficiaries </a:t>
            </a:r>
          </a:p>
        </p:txBody>
      </p:sp>
      <p:grpSp>
        <p:nvGrpSpPr>
          <p:cNvPr id="21" name="Group 21"/>
          <p:cNvGrpSpPr/>
          <p:nvPr/>
        </p:nvGrpSpPr>
        <p:grpSpPr>
          <a:xfrm>
            <a:off x="4926701" y="3856892"/>
            <a:ext cx="4007453" cy="2322709"/>
            <a:chOff x="0" y="0"/>
            <a:chExt cx="5343271" cy="309694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5018141" y="4283173"/>
            <a:ext cx="3824573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13,000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Reservists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supported</a:t>
            </a:r>
          </a:p>
        </p:txBody>
      </p:sp>
      <p:grpSp>
        <p:nvGrpSpPr>
          <p:cNvPr id="24" name="Group 24"/>
          <p:cNvGrpSpPr/>
          <p:nvPr/>
        </p:nvGrpSpPr>
        <p:grpSpPr>
          <a:xfrm>
            <a:off x="9299458" y="3856892"/>
            <a:ext cx="4007453" cy="2322709"/>
            <a:chOff x="0" y="0"/>
            <a:chExt cx="5343271" cy="309694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9452058" y="4292698"/>
            <a:ext cx="3702253" cy="1514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Security Fund support in </a:t>
            </a:r>
          </a:p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41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countries </a:t>
            </a:r>
          </a:p>
        </p:txBody>
      </p:sp>
      <p:grpSp>
        <p:nvGrpSpPr>
          <p:cNvPr id="27" name="Group 27"/>
          <p:cNvGrpSpPr/>
          <p:nvPr/>
        </p:nvGrpSpPr>
        <p:grpSpPr>
          <a:xfrm>
            <a:off x="13669870" y="3856892"/>
            <a:ext cx="4007453" cy="2322709"/>
            <a:chOff x="0" y="0"/>
            <a:chExt cx="5343271" cy="309694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3761310" y="4098503"/>
            <a:ext cx="3824573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14,000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Participants brought to Israel for immersive experiences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723586" y="1403413"/>
            <a:ext cx="3841166" cy="1945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00"/>
              </a:lnSpc>
            </a:pPr>
            <a:r>
              <a:rPr lang="en-US" sz="7200" b="1">
                <a:solidFill>
                  <a:srgbClr val="FFFFFF"/>
                </a:solidFill>
                <a:latin typeface="Barlow SemiCondensed Medium"/>
                <a:ea typeface="Barlow SemiCondensed Medium"/>
                <a:cs typeface="Barlow SemiCondensed Medium"/>
                <a:sym typeface="Barlow SemiCondensed Medium"/>
              </a:rPr>
              <a:t>2025 in Numbers</a:t>
            </a:r>
          </a:p>
        </p:txBody>
      </p:sp>
      <p:grpSp>
        <p:nvGrpSpPr>
          <p:cNvPr id="31" name="Group 31"/>
          <p:cNvGrpSpPr/>
          <p:nvPr/>
        </p:nvGrpSpPr>
        <p:grpSpPr>
          <a:xfrm>
            <a:off x="9299458" y="6429918"/>
            <a:ext cx="4007453" cy="2322709"/>
            <a:chOff x="0" y="0"/>
            <a:chExt cx="5343271" cy="309694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9390898" y="6856190"/>
            <a:ext cx="3824573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2,200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Lone soldiers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supported</a:t>
            </a:r>
          </a:p>
        </p:txBody>
      </p:sp>
      <p:grpSp>
        <p:nvGrpSpPr>
          <p:cNvPr id="34" name="Group 34"/>
          <p:cNvGrpSpPr/>
          <p:nvPr/>
        </p:nvGrpSpPr>
        <p:grpSpPr>
          <a:xfrm>
            <a:off x="13669870" y="6429918"/>
            <a:ext cx="4007453" cy="2322709"/>
            <a:chOff x="0" y="0"/>
            <a:chExt cx="5343271" cy="309694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6" name="TextBox 36"/>
          <p:cNvSpPr txBox="1"/>
          <p:nvPr/>
        </p:nvSpPr>
        <p:spPr>
          <a:xfrm>
            <a:off x="13761310" y="6856190"/>
            <a:ext cx="3824573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7,400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elderly Amigour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 residents supported</a:t>
            </a:r>
          </a:p>
        </p:txBody>
      </p:sp>
      <p:grpSp>
        <p:nvGrpSpPr>
          <p:cNvPr id="37" name="Group 37"/>
          <p:cNvGrpSpPr/>
          <p:nvPr/>
        </p:nvGrpSpPr>
        <p:grpSpPr>
          <a:xfrm>
            <a:off x="4926701" y="6429918"/>
            <a:ext cx="4007453" cy="2322709"/>
            <a:chOff x="0" y="0"/>
            <a:chExt cx="5343271" cy="309694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5343271" cy="3096895"/>
            </a:xfrm>
            <a:custGeom>
              <a:avLst/>
              <a:gdLst/>
              <a:ahLst/>
              <a:cxnLst/>
              <a:rect l="l" t="t" r="r" b="b"/>
              <a:pathLst>
                <a:path w="5343271" h="3096895">
                  <a:moveTo>
                    <a:pt x="381000" y="0"/>
                  </a:moveTo>
                  <a:lnTo>
                    <a:pt x="4962271" y="0"/>
                  </a:lnTo>
                  <a:cubicBezTo>
                    <a:pt x="5063318" y="0"/>
                    <a:pt x="5160228" y="40141"/>
                    <a:pt x="5231679" y="111592"/>
                  </a:cubicBezTo>
                  <a:cubicBezTo>
                    <a:pt x="5303130" y="183044"/>
                    <a:pt x="5343271" y="279953"/>
                    <a:pt x="5343271" y="381000"/>
                  </a:cubicBezTo>
                  <a:lnTo>
                    <a:pt x="5343271" y="2715895"/>
                  </a:lnTo>
                  <a:cubicBezTo>
                    <a:pt x="5343271" y="2926316"/>
                    <a:pt x="5172692" y="3096895"/>
                    <a:pt x="4962271" y="3096895"/>
                  </a:cubicBezTo>
                  <a:lnTo>
                    <a:pt x="381000" y="3096895"/>
                  </a:lnTo>
                  <a:cubicBezTo>
                    <a:pt x="279953" y="3096895"/>
                    <a:pt x="183044" y="3056754"/>
                    <a:pt x="111592" y="2985303"/>
                  </a:cubicBezTo>
                  <a:cubicBezTo>
                    <a:pt x="40141" y="2913851"/>
                    <a:pt x="0" y="2816943"/>
                    <a:pt x="0" y="2715895"/>
                  </a:cubicBezTo>
                  <a:lnTo>
                    <a:pt x="0" y="381000"/>
                  </a:ln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solidFill>
              <a:srgbClr val="00B6FF"/>
            </a:solidFill>
            <a:ln cap="rnd">
              <a:noFill/>
              <a:prstDash val="solid"/>
              <a:rou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5018141" y="6856190"/>
            <a:ext cx="3824573" cy="1524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>
                <a:solidFill>
                  <a:srgbClr val="FFFF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5,200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FSU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camp participants</a:t>
            </a:r>
          </a:p>
        </p:txBody>
      </p:sp>
      <p:grpSp>
        <p:nvGrpSpPr>
          <p:cNvPr id="40" name="Group 40"/>
          <p:cNvGrpSpPr/>
          <p:nvPr/>
        </p:nvGrpSpPr>
        <p:grpSpPr>
          <a:xfrm>
            <a:off x="15358234" y="9268949"/>
            <a:ext cx="2319090" cy="575205"/>
            <a:chOff x="0" y="0"/>
            <a:chExt cx="3092120" cy="766940"/>
          </a:xfrm>
        </p:grpSpPr>
        <p:sp>
          <p:nvSpPr>
            <p:cNvPr id="41" name="Freeform 41" descr="A black and white sign  AI-generated content may be incorrect."/>
            <p:cNvSpPr/>
            <p:nvPr/>
          </p:nvSpPr>
          <p:spPr>
            <a:xfrm>
              <a:off x="0" y="0"/>
              <a:ext cx="3092069" cy="766953"/>
            </a:xfrm>
            <a:custGeom>
              <a:avLst/>
              <a:gdLst/>
              <a:ahLst/>
              <a:cxnLst/>
              <a:rect l="l" t="t" r="r" b="b"/>
              <a:pathLst>
                <a:path w="3092069" h="766953">
                  <a:moveTo>
                    <a:pt x="0" y="0"/>
                  </a:moveTo>
                  <a:lnTo>
                    <a:pt x="3092069" y="0"/>
                  </a:lnTo>
                  <a:lnTo>
                    <a:pt x="3092069" y="766953"/>
                  </a:lnTo>
                  <a:lnTo>
                    <a:pt x="0" y="7669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r="-1"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8774" y="3773595"/>
            <a:ext cx="3052629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99"/>
              </a:lnSpc>
            </a:pPr>
            <a:r>
              <a:rPr lang="en-US" sz="6499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34%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of Reservist families face financial hardship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975231" y="3783120"/>
            <a:ext cx="3052629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15%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of Israel’s National GDP directed to war costs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241698" y="3783120"/>
            <a:ext cx="3824583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30%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of Gaza Envelope returnees are considering leaving again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280118" y="3783120"/>
            <a:ext cx="3179597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67%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of European Jews often hide their Jewish identity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775175" y="6233131"/>
            <a:ext cx="2854138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38%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of Israelis struggle with trauma or anxiety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850780" y="6233131"/>
            <a:ext cx="3824573" cy="1733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+50,000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Small Businesses in Israel closed in the past year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924043" y="6233131"/>
            <a:ext cx="3824573" cy="2105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</a:pPr>
            <a:r>
              <a:rPr lang="en-US" sz="6500" b="1">
                <a:solidFill>
                  <a:srgbClr val="5BE9FF"/>
                </a:solidFill>
                <a:latin typeface="Barlow Condensed Bold"/>
                <a:ea typeface="Barlow Condensed Bold"/>
                <a:cs typeface="Barlow Condensed Bold"/>
                <a:sym typeface="Barlow Condensed Bold"/>
              </a:rPr>
              <a:t>~70%  </a:t>
            </a:r>
          </a:p>
          <a:p>
            <a:pPr algn="ctr">
              <a:lnSpc>
                <a:spcPts val="2999"/>
              </a:lnSpc>
            </a:pPr>
            <a:r>
              <a:rPr lang="en-US" sz="2499" b="1">
                <a:solidFill>
                  <a:srgbClr val="FFFF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decline in educational experiences in Israel over the past five years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4870" y="794382"/>
            <a:ext cx="16938260" cy="1474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166"/>
              </a:lnSpc>
            </a:pPr>
            <a:r>
              <a:rPr lang="en-US" sz="7999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What keeps us awake at night: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5358234" y="9268949"/>
            <a:ext cx="2319090" cy="575205"/>
            <a:chOff x="0" y="0"/>
            <a:chExt cx="3092120" cy="766940"/>
          </a:xfrm>
        </p:grpSpPr>
        <p:sp>
          <p:nvSpPr>
            <p:cNvPr id="11" name="Freeform 11" descr="A black and white sign  AI-generated content may be incorrect."/>
            <p:cNvSpPr/>
            <p:nvPr/>
          </p:nvSpPr>
          <p:spPr>
            <a:xfrm>
              <a:off x="0" y="0"/>
              <a:ext cx="3092069" cy="766953"/>
            </a:xfrm>
            <a:custGeom>
              <a:avLst/>
              <a:gdLst/>
              <a:ahLst/>
              <a:cxnLst/>
              <a:rect l="l" t="t" r="r" b="b"/>
              <a:pathLst>
                <a:path w="3092069" h="766953">
                  <a:moveTo>
                    <a:pt x="0" y="0"/>
                  </a:moveTo>
                  <a:lnTo>
                    <a:pt x="3092069" y="0"/>
                  </a:lnTo>
                  <a:lnTo>
                    <a:pt x="3092069" y="766953"/>
                  </a:lnTo>
                  <a:lnTo>
                    <a:pt x="0" y="7669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r="-1"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gradFill rotWithShape="1">
              <a:gsLst>
                <a:gs pos="0">
                  <a:srgbClr val="2A2F52">
                    <a:alpha val="100000"/>
                  </a:srgbClr>
                </a:gs>
                <a:gs pos="68000">
                  <a:srgbClr val="2435A2">
                    <a:alpha val="100000"/>
                  </a:srgbClr>
                </a:gs>
              </a:gsLst>
              <a:lin ang="3000000"/>
            </a:gra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-1462030" y="-376809"/>
            <a:ext cx="12180427" cy="10663809"/>
            <a:chOff x="0" y="0"/>
            <a:chExt cx="16240570" cy="142184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6240633" cy="14218413"/>
            </a:xfrm>
            <a:custGeom>
              <a:avLst/>
              <a:gdLst/>
              <a:ahLst/>
              <a:cxnLst/>
              <a:rect l="l" t="t" r="r" b="b"/>
              <a:pathLst>
                <a:path w="16240633" h="14218413">
                  <a:moveTo>
                    <a:pt x="0" y="14218413"/>
                  </a:moveTo>
                  <a:lnTo>
                    <a:pt x="1910207" y="0"/>
                  </a:lnTo>
                  <a:lnTo>
                    <a:pt x="16240633" y="0"/>
                  </a:lnTo>
                  <a:lnTo>
                    <a:pt x="14330299" y="14218413"/>
                  </a:lnTo>
                  <a:close/>
                </a:path>
              </a:pathLst>
            </a:custGeom>
            <a:blipFill>
              <a:blip r:embed="rId3"/>
              <a:stretch>
                <a:fillRect t="-21678" b="-2167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925324" y="-5620"/>
            <a:ext cx="15828978" cy="10287000"/>
            <a:chOff x="0" y="0"/>
            <a:chExt cx="21105304" cy="13716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105240" cy="13716000"/>
            </a:xfrm>
            <a:custGeom>
              <a:avLst/>
              <a:gdLst/>
              <a:ahLst/>
              <a:cxnLst/>
              <a:rect l="l" t="t" r="r" b="b"/>
              <a:pathLst>
                <a:path w="21105240" h="13716000">
                  <a:moveTo>
                    <a:pt x="0" y="13716000"/>
                  </a:moveTo>
                  <a:lnTo>
                    <a:pt x="3429000" y="0"/>
                  </a:lnTo>
                  <a:lnTo>
                    <a:pt x="21105240" y="0"/>
                  </a:lnTo>
                  <a:lnTo>
                    <a:pt x="17676240" y="13716000"/>
                  </a:lnTo>
                  <a:close/>
                </a:path>
              </a:pathLst>
            </a:custGeom>
            <a:blipFill>
              <a:blip r:embed="rId4"/>
              <a:stretch>
                <a:fillRect l="-7767" r="-776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 rot="-5400000">
            <a:off x="5156325" y="-3623417"/>
            <a:ext cx="8596745" cy="19224089"/>
            <a:chOff x="0" y="0"/>
            <a:chExt cx="23604271" cy="5278400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604310" cy="52783997"/>
            </a:xfrm>
            <a:custGeom>
              <a:avLst/>
              <a:gdLst/>
              <a:ahLst/>
              <a:cxnLst/>
              <a:rect l="l" t="t" r="r" b="b"/>
              <a:pathLst>
                <a:path w="23604310" h="52783997">
                  <a:moveTo>
                    <a:pt x="0" y="0"/>
                  </a:moveTo>
                  <a:lnTo>
                    <a:pt x="23604310" y="0"/>
                  </a:lnTo>
                  <a:lnTo>
                    <a:pt x="23604310" y="52783997"/>
                  </a:lnTo>
                  <a:lnTo>
                    <a:pt x="0" y="52783997"/>
                  </a:lnTo>
                  <a:close/>
                </a:path>
              </a:pathLst>
            </a:custGeom>
            <a:gradFill rotWithShape="1">
              <a:gsLst>
                <a:gs pos="0">
                  <a:srgbClr val="012ABA">
                    <a:alpha val="100000"/>
                  </a:srgbClr>
                </a:gs>
                <a:gs pos="100000">
                  <a:srgbClr val="012ABA">
                    <a:alpha val="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27933" y="7986012"/>
            <a:ext cx="7397391" cy="19572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12"/>
              </a:lnSpc>
            </a:pPr>
            <a:r>
              <a:rPr lang="en-US" sz="7200" b="1" spc="-299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Strengthening Israel</a:t>
            </a:r>
          </a:p>
          <a:p>
            <a:pPr algn="ctr">
              <a:lnSpc>
                <a:spcPts val="9244"/>
              </a:lnSpc>
            </a:pPr>
            <a:endParaRPr lang="en-US" sz="7200" b="1" spc="-299">
              <a:solidFill>
                <a:srgbClr val="FFFFFF"/>
              </a:solidFill>
              <a:latin typeface="Barlow Condensed Semi-Bold"/>
              <a:ea typeface="Barlow Condensed Semi-Bold"/>
              <a:cs typeface="Barlow Condensed Semi-Bold"/>
              <a:sym typeface="Barlow Condensed Semi-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065957" y="7777276"/>
            <a:ext cx="6933667" cy="18101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12"/>
              </a:lnSpc>
            </a:pPr>
            <a:r>
              <a:rPr lang="en-US" sz="7200" b="1" spc="-299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Fostering Mutual Responsibilty 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4293" y="0"/>
            <a:ext cx="18342292" cy="10287000"/>
            <a:chOff x="0" y="0"/>
            <a:chExt cx="2445639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56389" cy="13716000"/>
            </a:xfrm>
            <a:custGeom>
              <a:avLst/>
              <a:gdLst/>
              <a:ahLst/>
              <a:cxnLst/>
              <a:rect l="l" t="t" r="r" b="b"/>
              <a:pathLst>
                <a:path w="24456389" h="13716000">
                  <a:moveTo>
                    <a:pt x="0" y="0"/>
                  </a:moveTo>
                  <a:lnTo>
                    <a:pt x="24456389" y="0"/>
                  </a:lnTo>
                  <a:lnTo>
                    <a:pt x="24456389" y="13716000"/>
                  </a:lnTo>
                  <a:lnTo>
                    <a:pt x="0" y="13716000"/>
                  </a:lnTo>
                  <a:close/>
                </a:path>
              </a:pathLst>
            </a:custGeom>
            <a:gradFill rotWithShape="1">
              <a:gsLst>
                <a:gs pos="0">
                  <a:srgbClr val="2A2F52">
                    <a:alpha val="100000"/>
                  </a:srgbClr>
                </a:gs>
                <a:gs pos="68000">
                  <a:srgbClr val="2435A2">
                    <a:alpha val="100000"/>
                  </a:srgbClr>
                </a:gs>
              </a:gsLst>
              <a:lin ang="3000000"/>
            </a:gra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9303991" y="-130283"/>
            <a:ext cx="9022613" cy="10287000"/>
            <a:chOff x="0" y="0"/>
            <a:chExt cx="12030151" cy="13716000"/>
          </a:xfrm>
        </p:grpSpPr>
        <p:sp>
          <p:nvSpPr>
            <p:cNvPr id="5" name="Freeform 5" descr="A group of people at a convention  AI-generated content may be incorrect."/>
            <p:cNvSpPr/>
            <p:nvPr/>
          </p:nvSpPr>
          <p:spPr>
            <a:xfrm>
              <a:off x="0" y="0"/>
              <a:ext cx="12030202" cy="13716000"/>
            </a:xfrm>
            <a:custGeom>
              <a:avLst/>
              <a:gdLst/>
              <a:ahLst/>
              <a:cxnLst/>
              <a:rect l="l" t="t" r="r" b="b"/>
              <a:pathLst>
                <a:path w="12030202" h="13716000">
                  <a:moveTo>
                    <a:pt x="0" y="0"/>
                  </a:moveTo>
                  <a:lnTo>
                    <a:pt x="12030202" y="0"/>
                  </a:lnTo>
                  <a:lnTo>
                    <a:pt x="12030202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33071" t="-581" r="-55179" b="-945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366541" y="413395"/>
            <a:ext cx="9107757" cy="8889416"/>
            <a:chOff x="0" y="0"/>
            <a:chExt cx="12143676" cy="11852554"/>
          </a:xfrm>
        </p:grpSpPr>
        <p:sp>
          <p:nvSpPr>
            <p:cNvPr id="7" name="Freeform 7" descr="A white and black map of the world  AI-generated content may be incorrect."/>
            <p:cNvSpPr/>
            <p:nvPr/>
          </p:nvSpPr>
          <p:spPr>
            <a:xfrm>
              <a:off x="0" y="0"/>
              <a:ext cx="12143613" cy="11852529"/>
            </a:xfrm>
            <a:custGeom>
              <a:avLst/>
              <a:gdLst/>
              <a:ahLst/>
              <a:cxnLst/>
              <a:rect l="l" t="t" r="r" b="b"/>
              <a:pathLst>
                <a:path w="12143613" h="11852529">
                  <a:moveTo>
                    <a:pt x="0" y="0"/>
                  </a:moveTo>
                  <a:lnTo>
                    <a:pt x="12143613" y="0"/>
                  </a:lnTo>
                  <a:lnTo>
                    <a:pt x="12143613" y="11852529"/>
                  </a:lnTo>
                  <a:lnTo>
                    <a:pt x="0" y="1185252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alphaModFix amt="8999"/>
              </a:blip>
              <a:stretch>
                <a:fillRect r="-73515" b="-1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-60198" y="-189719"/>
            <a:ext cx="9364189" cy="10405862"/>
            <a:chOff x="0" y="0"/>
            <a:chExt cx="12485586" cy="13874483"/>
          </a:xfrm>
        </p:grpSpPr>
        <p:sp>
          <p:nvSpPr>
            <p:cNvPr id="9" name="Freeform 9" descr="A group of people outside of a vehicle  AI-generated content may be incorrect."/>
            <p:cNvSpPr/>
            <p:nvPr/>
          </p:nvSpPr>
          <p:spPr>
            <a:xfrm>
              <a:off x="0" y="0"/>
              <a:ext cx="12485624" cy="13874496"/>
            </a:xfrm>
            <a:custGeom>
              <a:avLst/>
              <a:gdLst/>
              <a:ahLst/>
              <a:cxnLst/>
              <a:rect l="l" t="t" r="r" b="b"/>
              <a:pathLst>
                <a:path w="12485624" h="13874496">
                  <a:moveTo>
                    <a:pt x="0" y="0"/>
                  </a:moveTo>
                  <a:lnTo>
                    <a:pt x="12485624" y="0"/>
                  </a:lnTo>
                  <a:lnTo>
                    <a:pt x="12485624" y="13874496"/>
                  </a:lnTo>
                  <a:lnTo>
                    <a:pt x="0" y="138744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55570" t="572" r="-61046" b="-57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 rot="-5400000">
            <a:off x="5987053" y="-1967846"/>
            <a:ext cx="6290720" cy="18218972"/>
            <a:chOff x="0" y="0"/>
            <a:chExt cx="8387626" cy="2429196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387588" cy="24292001"/>
            </a:xfrm>
            <a:custGeom>
              <a:avLst/>
              <a:gdLst/>
              <a:ahLst/>
              <a:cxnLst/>
              <a:rect l="l" t="t" r="r" b="b"/>
              <a:pathLst>
                <a:path w="8387588" h="24292001">
                  <a:moveTo>
                    <a:pt x="0" y="0"/>
                  </a:moveTo>
                  <a:lnTo>
                    <a:pt x="8387588" y="0"/>
                  </a:lnTo>
                  <a:lnTo>
                    <a:pt x="8387588" y="24292001"/>
                  </a:lnTo>
                  <a:lnTo>
                    <a:pt x="0" y="24292001"/>
                  </a:lnTo>
                  <a:close/>
                </a:path>
              </a:pathLst>
            </a:custGeom>
            <a:gradFill rotWithShape="1">
              <a:gsLst>
                <a:gs pos="0">
                  <a:srgbClr val="253494">
                    <a:alpha val="0"/>
                  </a:srgbClr>
                </a:gs>
                <a:gs pos="81000">
                  <a:srgbClr val="253494">
                    <a:alpha val="91000"/>
                  </a:srgbClr>
                </a:gs>
              </a:gsLst>
              <a:lin ang="10800000"/>
            </a:gra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22927" y="10899867"/>
            <a:ext cx="2591857" cy="616696"/>
            <a:chOff x="0" y="0"/>
            <a:chExt cx="3455810" cy="822262"/>
          </a:xfrm>
        </p:grpSpPr>
        <p:sp>
          <p:nvSpPr>
            <p:cNvPr id="13" name="Freeform 13" descr="A black and white sign with white text  Description automatically generated"/>
            <p:cNvSpPr/>
            <p:nvPr/>
          </p:nvSpPr>
          <p:spPr>
            <a:xfrm>
              <a:off x="0" y="0"/>
              <a:ext cx="3455797" cy="822198"/>
            </a:xfrm>
            <a:custGeom>
              <a:avLst/>
              <a:gdLst/>
              <a:ahLst/>
              <a:cxnLst/>
              <a:rect l="l" t="t" r="r" b="b"/>
              <a:pathLst>
                <a:path w="3455797" h="822198">
                  <a:moveTo>
                    <a:pt x="0" y="0"/>
                  </a:moveTo>
                  <a:lnTo>
                    <a:pt x="3455797" y="0"/>
                  </a:lnTo>
                  <a:lnTo>
                    <a:pt x="3455797" y="822198"/>
                  </a:lnTo>
                  <a:lnTo>
                    <a:pt x="0" y="8221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753500" y="1441637"/>
            <a:ext cx="6781000" cy="1281560"/>
            <a:chOff x="0" y="0"/>
            <a:chExt cx="9041333" cy="1708747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9041384" cy="1708785"/>
            </a:xfrm>
            <a:custGeom>
              <a:avLst/>
              <a:gdLst/>
              <a:ahLst/>
              <a:cxnLst/>
              <a:rect l="l" t="t" r="r" b="b"/>
              <a:pathLst>
                <a:path w="9041384" h="1708785">
                  <a:moveTo>
                    <a:pt x="0" y="0"/>
                  </a:moveTo>
                  <a:lnTo>
                    <a:pt x="9041384" y="0"/>
                  </a:lnTo>
                  <a:lnTo>
                    <a:pt x="9041384" y="1708785"/>
                  </a:lnTo>
                  <a:lnTo>
                    <a:pt x="0" y="1708785"/>
                  </a:lnTo>
                  <a:close/>
                </a:path>
              </a:pathLst>
            </a:custGeom>
            <a:solidFill>
              <a:srgbClr val="00B6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530776" y="1463335"/>
            <a:ext cx="5376267" cy="1318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0"/>
              </a:lnSpc>
            </a:pPr>
            <a:r>
              <a:rPr lang="en-US" sz="9900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WORLDWIDE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800836" y="8298113"/>
            <a:ext cx="3642122" cy="1004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4"/>
              </a:lnSpc>
            </a:pPr>
            <a:r>
              <a:rPr lang="en-US" sz="7200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Connection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9792667" y="8298113"/>
            <a:ext cx="8045263" cy="1004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04"/>
              </a:lnSpc>
            </a:pPr>
            <a:r>
              <a:rPr lang="en-US" sz="7200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Resilience &amp; Security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2">
            <a:extLst>
              <a:ext uri="{FF2B5EF4-FFF2-40B4-BE49-F238E27FC236}">
                <a16:creationId xmlns:a16="http://schemas.microsoft.com/office/drawing/2014/main" id="{EEFBDA96-FE82-FE2A-2411-885EB45C063F}"/>
              </a:ext>
            </a:extLst>
          </p:cNvPr>
          <p:cNvGrpSpPr/>
          <p:nvPr/>
        </p:nvGrpSpPr>
        <p:grpSpPr>
          <a:xfrm>
            <a:off x="3" y="0"/>
            <a:ext cx="18288000" cy="10287000"/>
            <a:chOff x="0" y="0"/>
            <a:chExt cx="24384000" cy="13716000"/>
          </a:xfrm>
        </p:grpSpPr>
        <p:sp>
          <p:nvSpPr>
            <p:cNvPr id="43" name="Freeform 3">
              <a:extLst>
                <a:ext uri="{FF2B5EF4-FFF2-40B4-BE49-F238E27FC236}">
                  <a16:creationId xmlns:a16="http://schemas.microsoft.com/office/drawing/2014/main" id="{BCC18902-E3FB-7429-CD7A-54C731D55EA0}"/>
                </a:ext>
              </a:extLst>
            </p:cNvPr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12ABA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30156" y="442846"/>
            <a:ext cx="18288000" cy="10287000"/>
            <a:chOff x="0" y="0"/>
            <a:chExt cx="24384000" cy="13716000"/>
          </a:xfrm>
        </p:grpSpPr>
        <p:sp>
          <p:nvSpPr>
            <p:cNvPr id="5" name="Freeform 5" descr="A white map of the world  AI-generated content may be incorrect."/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944134" y="8377295"/>
            <a:ext cx="468773" cy="468773"/>
            <a:chOff x="0" y="0"/>
            <a:chExt cx="625030" cy="62503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429568" y="3723513"/>
            <a:ext cx="468773" cy="468773"/>
            <a:chOff x="0" y="0"/>
            <a:chExt cx="625030" cy="62503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824728" y="6175210"/>
            <a:ext cx="468773" cy="468773"/>
            <a:chOff x="0" y="0"/>
            <a:chExt cx="625030" cy="62503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23687" y="4443346"/>
            <a:ext cx="468773" cy="468773"/>
            <a:chOff x="0" y="0"/>
            <a:chExt cx="625030" cy="62503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068756" y="4671946"/>
            <a:ext cx="468773" cy="468773"/>
            <a:chOff x="0" y="0"/>
            <a:chExt cx="625030" cy="62503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5412907" y="7808871"/>
            <a:ext cx="2640930" cy="631460"/>
            <a:chOff x="0" y="0"/>
            <a:chExt cx="3521240" cy="84194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521202" cy="842010"/>
            </a:xfrm>
            <a:custGeom>
              <a:avLst/>
              <a:gdLst/>
              <a:ahLst/>
              <a:cxnLst/>
              <a:rect l="l" t="t" r="r" b="b"/>
              <a:pathLst>
                <a:path w="3521202" h="842010">
                  <a:moveTo>
                    <a:pt x="0" y="0"/>
                  </a:moveTo>
                  <a:lnTo>
                    <a:pt x="3521202" y="0"/>
                  </a:lnTo>
                  <a:lnTo>
                    <a:pt x="3521202" y="842010"/>
                  </a:lnTo>
                  <a:lnTo>
                    <a:pt x="0" y="842010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5773400" y="7581900"/>
            <a:ext cx="5234645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SYDNEY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21" name="Group 21"/>
          <p:cNvGrpSpPr/>
          <p:nvPr/>
        </p:nvGrpSpPr>
        <p:grpSpPr>
          <a:xfrm>
            <a:off x="9861404" y="4072966"/>
            <a:ext cx="468773" cy="468773"/>
            <a:chOff x="0" y="0"/>
            <a:chExt cx="625030" cy="62503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25094" cy="625094"/>
            </a:xfrm>
            <a:custGeom>
              <a:avLst/>
              <a:gdLst/>
              <a:ahLst/>
              <a:cxnLst/>
              <a:rect l="l" t="t" r="r" b="b"/>
              <a:pathLst>
                <a:path w="625094" h="625094">
                  <a:moveTo>
                    <a:pt x="0" y="312547"/>
                  </a:moveTo>
                  <a:cubicBezTo>
                    <a:pt x="0" y="139954"/>
                    <a:pt x="139954" y="0"/>
                    <a:pt x="312547" y="0"/>
                  </a:cubicBezTo>
                  <a:cubicBezTo>
                    <a:pt x="485140" y="0"/>
                    <a:pt x="625094" y="139954"/>
                    <a:pt x="625094" y="312547"/>
                  </a:cubicBezTo>
                  <a:cubicBezTo>
                    <a:pt x="625094" y="485140"/>
                    <a:pt x="485140" y="625094"/>
                    <a:pt x="312547" y="625094"/>
                  </a:cubicBezTo>
                  <a:cubicBezTo>
                    <a:pt x="139954" y="625094"/>
                    <a:pt x="0" y="485140"/>
                    <a:pt x="0" y="312547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494740" y="3982479"/>
            <a:ext cx="2908259" cy="689477"/>
            <a:chOff x="0" y="0"/>
            <a:chExt cx="3877678" cy="9193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877691" cy="919353"/>
            </a:xfrm>
            <a:custGeom>
              <a:avLst/>
              <a:gdLst/>
              <a:ahLst/>
              <a:cxnLst/>
              <a:rect l="l" t="t" r="r" b="b"/>
              <a:pathLst>
                <a:path w="3877691" h="919353">
                  <a:moveTo>
                    <a:pt x="0" y="0"/>
                  </a:moveTo>
                  <a:lnTo>
                    <a:pt x="3877691" y="0"/>
                  </a:lnTo>
                  <a:lnTo>
                    <a:pt x="3877691" y="919353"/>
                  </a:lnTo>
                  <a:lnTo>
                    <a:pt x="0" y="919353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10896600" y="3771900"/>
            <a:ext cx="5234645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UKRAINE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8898341" y="2990402"/>
            <a:ext cx="3539290" cy="697020"/>
            <a:chOff x="0" y="0"/>
            <a:chExt cx="4719053" cy="92936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719066" cy="929386"/>
            </a:xfrm>
            <a:custGeom>
              <a:avLst/>
              <a:gdLst/>
              <a:ahLst/>
              <a:cxnLst/>
              <a:rect l="l" t="t" r="r" b="b"/>
              <a:pathLst>
                <a:path w="4719066" h="929386">
                  <a:moveTo>
                    <a:pt x="0" y="0"/>
                  </a:moveTo>
                  <a:lnTo>
                    <a:pt x="4719066" y="0"/>
                  </a:lnTo>
                  <a:lnTo>
                    <a:pt x="4719066" y="929386"/>
                  </a:lnTo>
                  <a:lnTo>
                    <a:pt x="0" y="929386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9144000" y="2781300"/>
            <a:ext cx="3270390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MANCHESTER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29" name="Group 29"/>
          <p:cNvGrpSpPr/>
          <p:nvPr/>
        </p:nvGrpSpPr>
        <p:grpSpPr>
          <a:xfrm>
            <a:off x="5990187" y="4152900"/>
            <a:ext cx="1248813" cy="690067"/>
            <a:chOff x="0" y="0"/>
            <a:chExt cx="1665084" cy="92009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665097" cy="920115"/>
            </a:xfrm>
            <a:custGeom>
              <a:avLst/>
              <a:gdLst/>
              <a:ahLst/>
              <a:cxnLst/>
              <a:rect l="l" t="t" r="r" b="b"/>
              <a:pathLst>
                <a:path w="1665097" h="920115">
                  <a:moveTo>
                    <a:pt x="0" y="0"/>
                  </a:moveTo>
                  <a:lnTo>
                    <a:pt x="1665097" y="0"/>
                  </a:lnTo>
                  <a:lnTo>
                    <a:pt x="1665097" y="920115"/>
                  </a:lnTo>
                  <a:lnTo>
                    <a:pt x="0" y="920115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6224616" y="3994585"/>
            <a:ext cx="5234645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D.C.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32" name="Group 32"/>
          <p:cNvGrpSpPr/>
          <p:nvPr/>
        </p:nvGrpSpPr>
        <p:grpSpPr>
          <a:xfrm>
            <a:off x="2460917" y="6319247"/>
            <a:ext cx="3255312" cy="755266"/>
            <a:chOff x="0" y="0"/>
            <a:chExt cx="4340416" cy="1007021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4340352" cy="1006983"/>
            </a:xfrm>
            <a:custGeom>
              <a:avLst/>
              <a:gdLst/>
              <a:ahLst/>
              <a:cxnLst/>
              <a:rect l="l" t="t" r="r" b="b"/>
              <a:pathLst>
                <a:path w="4340352" h="1006983">
                  <a:moveTo>
                    <a:pt x="0" y="0"/>
                  </a:moveTo>
                  <a:lnTo>
                    <a:pt x="4340352" y="0"/>
                  </a:lnTo>
                  <a:lnTo>
                    <a:pt x="4340352" y="1006983"/>
                  </a:lnTo>
                  <a:lnTo>
                    <a:pt x="0" y="1006983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2819400" y="6134100"/>
            <a:ext cx="5234645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VENEZUELA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917962" y="4539958"/>
            <a:ext cx="3079823" cy="690067"/>
            <a:chOff x="0" y="0"/>
            <a:chExt cx="4106431" cy="92009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4106418" cy="920115"/>
            </a:xfrm>
            <a:custGeom>
              <a:avLst/>
              <a:gdLst/>
              <a:ahLst/>
              <a:cxnLst/>
              <a:rect l="l" t="t" r="r" b="b"/>
              <a:pathLst>
                <a:path w="4106418" h="920115">
                  <a:moveTo>
                    <a:pt x="0" y="0"/>
                  </a:moveTo>
                  <a:lnTo>
                    <a:pt x="4106418" y="0"/>
                  </a:lnTo>
                  <a:lnTo>
                    <a:pt x="4106418" y="920115"/>
                  </a:lnTo>
                  <a:lnTo>
                    <a:pt x="0" y="920115"/>
                  </a:lnTo>
                  <a:close/>
                </a:path>
              </a:pathLst>
            </a:custGeom>
            <a:solidFill>
              <a:srgbClr val="5BE9F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219200" y="4305300"/>
            <a:ext cx="5234645" cy="1392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3"/>
              </a:lnSpc>
            </a:pPr>
            <a:r>
              <a:rPr lang="en-US" sz="4500" dirty="0">
                <a:solidFill>
                  <a:srgbClr val="253494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COLORADO</a:t>
            </a:r>
          </a:p>
          <a:p>
            <a:pPr algn="l">
              <a:lnSpc>
                <a:spcPts val="2835"/>
              </a:lnSpc>
            </a:pPr>
            <a:endParaRPr lang="en-US" sz="4500" dirty="0">
              <a:solidFill>
                <a:srgbClr val="253494"/>
              </a:solidFill>
              <a:latin typeface="Trade Gothic"/>
              <a:ea typeface="Trade Gothic"/>
              <a:cs typeface="Trade Gothic"/>
              <a:sym typeface="Trade Gothic"/>
            </a:endParaRPr>
          </a:p>
        </p:txBody>
      </p:sp>
      <p:grpSp>
        <p:nvGrpSpPr>
          <p:cNvPr id="38" name="Group 38"/>
          <p:cNvGrpSpPr/>
          <p:nvPr/>
        </p:nvGrpSpPr>
        <p:grpSpPr>
          <a:xfrm>
            <a:off x="15358234" y="9268949"/>
            <a:ext cx="2319090" cy="575205"/>
            <a:chOff x="0" y="0"/>
            <a:chExt cx="3092120" cy="766940"/>
          </a:xfrm>
        </p:grpSpPr>
        <p:sp>
          <p:nvSpPr>
            <p:cNvPr id="39" name="Freeform 39" descr="A black and white sign  AI-generated content may be incorrect."/>
            <p:cNvSpPr/>
            <p:nvPr/>
          </p:nvSpPr>
          <p:spPr>
            <a:xfrm>
              <a:off x="0" y="0"/>
              <a:ext cx="3092069" cy="766953"/>
            </a:xfrm>
            <a:custGeom>
              <a:avLst/>
              <a:gdLst/>
              <a:ahLst/>
              <a:cxnLst/>
              <a:rect l="l" t="t" r="r" b="b"/>
              <a:pathLst>
                <a:path w="3092069" h="766953">
                  <a:moveTo>
                    <a:pt x="0" y="0"/>
                  </a:moveTo>
                  <a:lnTo>
                    <a:pt x="3092069" y="0"/>
                  </a:lnTo>
                  <a:lnTo>
                    <a:pt x="3092069" y="766953"/>
                  </a:lnTo>
                  <a:lnTo>
                    <a:pt x="0" y="76695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r="-1" b="1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912257" y="485175"/>
            <a:ext cx="10257815" cy="987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704"/>
              </a:lnSpc>
            </a:pPr>
            <a:r>
              <a:rPr lang="en-US" sz="7200" dirty="0">
                <a:solidFill>
                  <a:schemeClr val="bg1"/>
                </a:solidFill>
                <a:latin typeface="Barlow Condensed Medium" pitchFamily="2" charset="77"/>
                <a:ea typeface="Trade Gothic"/>
                <a:cs typeface="Trade Gothic"/>
                <a:sym typeface="Trade Gothic"/>
              </a:rPr>
              <a:t>RESILIENCE &amp; SECURITY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20822" y="-11420"/>
            <a:ext cx="18321471" cy="10298420"/>
            <a:chOff x="0" y="0"/>
            <a:chExt cx="24428628" cy="1373122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428577" cy="13731239"/>
            </a:xfrm>
            <a:custGeom>
              <a:avLst/>
              <a:gdLst/>
              <a:ahLst/>
              <a:cxnLst/>
              <a:rect l="l" t="t" r="r" b="b"/>
              <a:pathLst>
                <a:path w="24428577" h="13731239">
                  <a:moveTo>
                    <a:pt x="0" y="0"/>
                  </a:moveTo>
                  <a:lnTo>
                    <a:pt x="24428577" y="0"/>
                  </a:lnTo>
                  <a:lnTo>
                    <a:pt x="24428577" y="13731239"/>
                  </a:lnTo>
                  <a:lnTo>
                    <a:pt x="0" y="13731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" b="-35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3581612" y="-15954"/>
            <a:ext cx="4752651" cy="10287000"/>
            <a:chOff x="0" y="0"/>
            <a:chExt cx="6336868" cy="137160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36919" cy="13716000"/>
            </a:xfrm>
            <a:custGeom>
              <a:avLst/>
              <a:gdLst/>
              <a:ahLst/>
              <a:cxnLst/>
              <a:rect l="l" t="t" r="r" b="b"/>
              <a:pathLst>
                <a:path w="6336919" h="13716000">
                  <a:moveTo>
                    <a:pt x="0" y="0"/>
                  </a:moveTo>
                  <a:lnTo>
                    <a:pt x="6336919" y="0"/>
                  </a:lnTo>
                  <a:lnTo>
                    <a:pt x="6336919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119617" r="-119616" b="-4624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003525" y="-15954"/>
            <a:ext cx="4580611" cy="10287000"/>
            <a:chOff x="0" y="0"/>
            <a:chExt cx="6107481" cy="13716000"/>
          </a:xfrm>
        </p:grpSpPr>
        <p:sp>
          <p:nvSpPr>
            <p:cNvPr id="7" name="Freeform 7" descr="A destroyed building with rubble in the background  AI-generated content may be incorrect."/>
            <p:cNvSpPr/>
            <p:nvPr/>
          </p:nvSpPr>
          <p:spPr>
            <a:xfrm>
              <a:off x="0" y="0"/>
              <a:ext cx="6107430" cy="13716000"/>
            </a:xfrm>
            <a:custGeom>
              <a:avLst/>
              <a:gdLst/>
              <a:ahLst/>
              <a:cxnLst/>
              <a:rect l="l" t="t" r="r" b="b"/>
              <a:pathLst>
                <a:path w="6107430" h="13716000">
                  <a:moveTo>
                    <a:pt x="0" y="0"/>
                  </a:moveTo>
                  <a:lnTo>
                    <a:pt x="6107430" y="0"/>
                  </a:lnTo>
                  <a:lnTo>
                    <a:pt x="6107430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6" r="-244597" b="-2316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482455" y="-5715"/>
            <a:ext cx="4595241" cy="10287000"/>
            <a:chOff x="0" y="0"/>
            <a:chExt cx="6126988" cy="13716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126988" cy="13716000"/>
            </a:xfrm>
            <a:custGeom>
              <a:avLst/>
              <a:gdLst/>
              <a:ahLst/>
              <a:cxnLst/>
              <a:rect l="l" t="t" r="r" b="b"/>
              <a:pathLst>
                <a:path w="6126988" h="13716000">
                  <a:moveTo>
                    <a:pt x="0" y="0"/>
                  </a:moveTo>
                  <a:lnTo>
                    <a:pt x="6126988" y="0"/>
                  </a:lnTo>
                  <a:lnTo>
                    <a:pt x="6126988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118611" r="-118611" b="-268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131864" y="-13345"/>
            <a:ext cx="4659297" cy="10287000"/>
            <a:chOff x="0" y="0"/>
            <a:chExt cx="6212396" cy="13716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212459" cy="13716000"/>
            </a:xfrm>
            <a:custGeom>
              <a:avLst/>
              <a:gdLst/>
              <a:ahLst/>
              <a:cxnLst/>
              <a:rect l="l" t="t" r="r" b="b"/>
              <a:pathLst>
                <a:path w="6212459" h="13716000">
                  <a:moveTo>
                    <a:pt x="0" y="0"/>
                  </a:moveTo>
                  <a:lnTo>
                    <a:pt x="6212459" y="0"/>
                  </a:lnTo>
                  <a:lnTo>
                    <a:pt x="6212459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16465" r="-116464" b="-530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7106724" y="-3231804"/>
            <a:ext cx="5459580" cy="21806627"/>
            <a:chOff x="0" y="0"/>
            <a:chExt cx="8808123" cy="2439245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808085" cy="24392510"/>
            </a:xfrm>
            <a:custGeom>
              <a:avLst/>
              <a:gdLst/>
              <a:ahLst/>
              <a:cxnLst/>
              <a:rect l="l" t="t" r="r" b="b"/>
              <a:pathLst>
                <a:path w="8808085" h="24392510">
                  <a:moveTo>
                    <a:pt x="0" y="0"/>
                  </a:moveTo>
                  <a:lnTo>
                    <a:pt x="8808085" y="0"/>
                  </a:lnTo>
                  <a:lnTo>
                    <a:pt x="8808085" y="24392510"/>
                  </a:lnTo>
                  <a:lnTo>
                    <a:pt x="0" y="24392510"/>
                  </a:lnTo>
                  <a:close/>
                </a:path>
              </a:pathLst>
            </a:custGeom>
            <a:gradFill rotWithShape="1">
              <a:gsLst>
                <a:gs pos="0">
                  <a:srgbClr val="253494">
                    <a:alpha val="0"/>
                  </a:srgbClr>
                </a:gs>
                <a:gs pos="83000">
                  <a:srgbClr val="253494">
                    <a:alpha val="94000"/>
                  </a:srgbClr>
                </a:gs>
              </a:gsLst>
              <a:lin ang="10800000"/>
            </a:gra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850140" y="6978728"/>
            <a:ext cx="4075214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5400" b="1">
                <a:solidFill>
                  <a:schemeClr val="bg1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Assisting Impacted Populations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-64408" y="8140076"/>
            <a:ext cx="4647371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5400" b="1" dirty="0">
                <a:solidFill>
                  <a:schemeClr val="bg1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Aliyah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059047" y="7460706"/>
            <a:ext cx="4509278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5400" b="1">
                <a:solidFill>
                  <a:schemeClr val="bg1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Physical Rebuilding</a:t>
            </a:r>
          </a:p>
          <a:p>
            <a:pPr algn="ctr">
              <a:lnSpc>
                <a:spcPts val="4800"/>
              </a:lnSpc>
            </a:pPr>
            <a:endParaRPr lang="en-US" sz="5400" b="1">
              <a:solidFill>
                <a:schemeClr val="bg1"/>
              </a:solidFill>
              <a:latin typeface="Barlow Condensed Medium" pitchFamily="2" charset="77"/>
              <a:ea typeface="Trade Gothic Bold"/>
              <a:cs typeface="Trade Gothic Bold"/>
              <a:sym typeface="Trade Gothic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3778674" y="6978728"/>
            <a:ext cx="4373804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5400" b="1">
                <a:solidFill>
                  <a:schemeClr val="bg1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Deepening Identity &amp; Peoplehood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-2780205" y="12902651"/>
            <a:ext cx="2591857" cy="616696"/>
            <a:chOff x="0" y="0"/>
            <a:chExt cx="3455810" cy="822262"/>
          </a:xfrm>
        </p:grpSpPr>
        <p:sp>
          <p:nvSpPr>
            <p:cNvPr id="19" name="Freeform 19" descr="A black and white sign with white text  Description automatically generated"/>
            <p:cNvSpPr/>
            <p:nvPr/>
          </p:nvSpPr>
          <p:spPr>
            <a:xfrm>
              <a:off x="0" y="0"/>
              <a:ext cx="3455797" cy="822198"/>
            </a:xfrm>
            <a:custGeom>
              <a:avLst/>
              <a:gdLst/>
              <a:ahLst/>
              <a:cxnLst/>
              <a:rect l="l" t="t" r="r" b="b"/>
              <a:pathLst>
                <a:path w="3455797" h="822198">
                  <a:moveTo>
                    <a:pt x="0" y="0"/>
                  </a:moveTo>
                  <a:lnTo>
                    <a:pt x="3455797" y="0"/>
                  </a:lnTo>
                  <a:lnTo>
                    <a:pt x="3455797" y="822198"/>
                  </a:lnTo>
                  <a:lnTo>
                    <a:pt x="0" y="8221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6810337" y="1131541"/>
            <a:ext cx="4752651" cy="1281560"/>
            <a:chOff x="0" y="0"/>
            <a:chExt cx="6336868" cy="1708747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36919" cy="1708785"/>
            </a:xfrm>
            <a:custGeom>
              <a:avLst/>
              <a:gdLst/>
              <a:ahLst/>
              <a:cxnLst/>
              <a:rect l="l" t="t" r="r" b="b"/>
              <a:pathLst>
                <a:path w="6336919" h="1708785">
                  <a:moveTo>
                    <a:pt x="0" y="0"/>
                  </a:moveTo>
                  <a:lnTo>
                    <a:pt x="6336919" y="0"/>
                  </a:lnTo>
                  <a:lnTo>
                    <a:pt x="6336919" y="1708785"/>
                  </a:lnTo>
                  <a:lnTo>
                    <a:pt x="0" y="1708785"/>
                  </a:lnTo>
                  <a:close/>
                </a:path>
              </a:pathLst>
            </a:custGeom>
            <a:solidFill>
              <a:srgbClr val="3B8AEF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5181600" y="1219746"/>
            <a:ext cx="8078448" cy="1256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50"/>
              </a:lnSpc>
            </a:pPr>
            <a:r>
              <a:rPr lang="en-US" sz="9900" b="1" dirty="0">
                <a:solidFill>
                  <a:srgbClr val="FFFFFF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IN ISRAEL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1" b="1"/>
          <a:stretch>
            <a:fillRect/>
          </a:stretch>
        </p:blipFill>
        <p:spPr>
          <a:xfrm>
            <a:off x="0" y="0"/>
            <a:ext cx="18288410" cy="10287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1114425"/>
            <a:ext cx="5957773" cy="239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49"/>
              </a:lnSpc>
            </a:pPr>
            <a:r>
              <a:rPr lang="en-US" sz="6000" b="1">
                <a:solidFill>
                  <a:srgbClr val="FFFFFF"/>
                </a:solidFill>
                <a:latin typeface="Barlow Condensed Semi-Bold"/>
                <a:ea typeface="Barlow Condensed Semi-Bold"/>
                <a:cs typeface="Barlow Condensed Semi-Bold"/>
                <a:sym typeface="Barlow Condensed Semi-Bold"/>
              </a:rPr>
              <a:t>Strengthening Israel &amp; Fostering Mutual Responsibility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28700" y="3744941"/>
            <a:ext cx="6043974" cy="160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49"/>
              </a:lnSpc>
            </a:pPr>
            <a:r>
              <a:rPr lang="en-US" sz="6000" b="1">
                <a:solidFill>
                  <a:srgbClr val="00B6FF"/>
                </a:solidFill>
                <a:latin typeface="Barlow Condensed Medium"/>
                <a:ea typeface="Barlow Condensed Medium"/>
                <a:cs typeface="Barlow Condensed Medium"/>
                <a:sym typeface="Barlow Condensed Medium"/>
              </a:rPr>
              <a:t>in Israel and worldwide.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2">
            <a:extLst>
              <a:ext uri="{FF2B5EF4-FFF2-40B4-BE49-F238E27FC236}">
                <a16:creationId xmlns:a16="http://schemas.microsoft.com/office/drawing/2014/main" id="{4DB638BB-A34F-C0BB-F3FB-78E08E2D09A3}"/>
              </a:ext>
            </a:extLst>
          </p:cNvPr>
          <p:cNvGrpSpPr/>
          <p:nvPr/>
        </p:nvGrpSpPr>
        <p:grpSpPr>
          <a:xfrm>
            <a:off x="0" y="38100"/>
            <a:ext cx="18288000" cy="10287000"/>
            <a:chOff x="0" y="0"/>
            <a:chExt cx="24384000" cy="13716000"/>
          </a:xfrm>
        </p:grpSpPr>
        <p:sp>
          <p:nvSpPr>
            <p:cNvPr id="12" name="Freeform 3">
              <a:extLst>
                <a:ext uri="{FF2B5EF4-FFF2-40B4-BE49-F238E27FC236}">
                  <a16:creationId xmlns:a16="http://schemas.microsoft.com/office/drawing/2014/main" id="{93A9B8BE-D15F-5871-03BD-0FB7EB75F313}"/>
                </a:ext>
              </a:extLst>
            </p:cNvPr>
            <p:cNvSpPr/>
            <p:nvPr/>
          </p:nvSpPr>
          <p:spPr>
            <a:xfrm>
              <a:off x="0" y="0"/>
              <a:ext cx="24384000" cy="13716000"/>
            </a:xfrm>
            <a:custGeom>
              <a:avLst/>
              <a:gdLst/>
              <a:ahLst/>
              <a:cxnLst/>
              <a:rect l="l" t="t" r="r" b="b"/>
              <a:pathLst>
                <a:path w="24384000" h="13716000">
                  <a:moveTo>
                    <a:pt x="0" y="0"/>
                  </a:moveTo>
                  <a:lnTo>
                    <a:pt x="24384000" y="0"/>
                  </a:lnTo>
                  <a:lnTo>
                    <a:pt x="24384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012ABA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 rot="-5400000">
            <a:off x="8849325" y="897703"/>
            <a:ext cx="10336378" cy="8540963"/>
            <a:chOff x="0" y="0"/>
            <a:chExt cx="13781837" cy="113879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781787" cy="11387963"/>
            </a:xfrm>
            <a:custGeom>
              <a:avLst/>
              <a:gdLst/>
              <a:ahLst/>
              <a:cxnLst/>
              <a:rect l="l" t="t" r="r" b="b"/>
              <a:pathLst>
                <a:path w="13781787" h="11387963">
                  <a:moveTo>
                    <a:pt x="0" y="0"/>
                  </a:moveTo>
                  <a:lnTo>
                    <a:pt x="13781787" y="0"/>
                  </a:lnTo>
                  <a:lnTo>
                    <a:pt x="13781787" y="11387963"/>
                  </a:lnTo>
                  <a:lnTo>
                    <a:pt x="0" y="11387963"/>
                  </a:lnTo>
                  <a:close/>
                </a:path>
              </a:pathLst>
            </a:custGeom>
            <a:gradFill rotWithShape="1">
              <a:gsLst>
                <a:gs pos="0">
                  <a:srgbClr val="1355CA">
                    <a:alpha val="0"/>
                  </a:srgbClr>
                </a:gs>
                <a:gs pos="73000">
                  <a:srgbClr val="1355CA">
                    <a:alpha val="82000"/>
                  </a:srgbClr>
                </a:gs>
              </a:gsLst>
              <a:lin ang="5400000"/>
            </a:gra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3800380" y="3718339"/>
            <a:ext cx="10687250" cy="1729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960"/>
              </a:lnSpc>
            </a:pPr>
            <a:r>
              <a:rPr lang="en-US" sz="15600" b="1" spc="-300" dirty="0">
                <a:solidFill>
                  <a:srgbClr val="FFFFFF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Thank You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114800" y="5370429"/>
            <a:ext cx="9972799" cy="763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5400" spc="-300" dirty="0">
                <a:solidFill>
                  <a:schemeClr val="bg1"/>
                </a:solidFill>
                <a:latin typeface="Barlow Condensed Medium" pitchFamily="2" charset="77"/>
                <a:ea typeface="Trade Gothic Bold"/>
                <a:cs typeface="Trade Gothic Bold"/>
                <a:sym typeface="Trade Gothic Bold"/>
              </a:rPr>
              <a:t>Every one of us, together.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7467600" y="8420100"/>
            <a:ext cx="3131334" cy="776668"/>
            <a:chOff x="0" y="0"/>
            <a:chExt cx="4175112" cy="1035558"/>
          </a:xfrm>
        </p:grpSpPr>
        <p:sp>
          <p:nvSpPr>
            <p:cNvPr id="10" name="Freeform 10" descr="A black and white sign  AI-generated content may be incorrect."/>
            <p:cNvSpPr/>
            <p:nvPr/>
          </p:nvSpPr>
          <p:spPr>
            <a:xfrm>
              <a:off x="0" y="0"/>
              <a:ext cx="4175125" cy="1035558"/>
            </a:xfrm>
            <a:custGeom>
              <a:avLst/>
              <a:gdLst/>
              <a:ahLst/>
              <a:cxnLst/>
              <a:rect l="l" t="t" r="r" b="b"/>
              <a:pathLst>
                <a:path w="4175125" h="1035558">
                  <a:moveTo>
                    <a:pt x="0" y="0"/>
                  </a:moveTo>
                  <a:lnTo>
                    <a:pt x="4175125" y="0"/>
                  </a:lnTo>
                  <a:lnTo>
                    <a:pt x="4175125" y="1035558"/>
                  </a:lnTo>
                  <a:lnTo>
                    <a:pt x="0" y="103555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362</Words>
  <Application>Microsoft Macintosh PowerPoint</Application>
  <PresentationFormat>Custom</PresentationFormat>
  <Paragraphs>97</Paragraphs>
  <Slides>9</Slides>
  <Notes>8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Barlow Condensed Medium</vt:lpstr>
      <vt:lpstr>Trade Gothic</vt:lpstr>
      <vt:lpstr>Barlow Condensed Bold</vt:lpstr>
      <vt:lpstr>Barlow SemiCondensed Medium</vt:lpstr>
      <vt:lpstr>Arial</vt:lpstr>
      <vt:lpstr>Barlow Condensed Semi-Bold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Jewish Agency Presentation.pptx</dc:title>
  <cp:lastModifiedBy>Gelfand, Joey</cp:lastModifiedBy>
  <cp:revision>2</cp:revision>
  <dcterms:created xsi:type="dcterms:W3CDTF">2006-08-16T00:00:00Z</dcterms:created>
  <dcterms:modified xsi:type="dcterms:W3CDTF">2026-03-09T19:24:11Z</dcterms:modified>
  <dc:identifier>DAHDeWGHsTw</dc:identifier>
</cp:coreProperties>
</file>